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0.48899755501222492</c:v>
                </c:pt>
                <c:pt idx="1">
                  <c:v>0.50855745721271395</c:v>
                </c:pt>
                <c:pt idx="2">
                  <c:v>0</c:v>
                </c:pt>
                <c:pt idx="3">
                  <c:v>2.4449877750611251E-3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0.86178861788617889</c:v>
                </c:pt>
                <c:pt idx="1">
                  <c:v>0.13821138211382111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5.3789731051344741E-2</c:v>
                </c:pt>
                <c:pt idx="1">
                  <c:v>8.3129584352078234E-2</c:v>
                </c:pt>
                <c:pt idx="2">
                  <c:v>0.2053789731051345</c:v>
                </c:pt>
                <c:pt idx="3">
                  <c:v>0.65770171149144252</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0.8386308068459658</c:v>
                </c:pt>
                <c:pt idx="1">
                  <c:v>2.200488997555012E-2</c:v>
                </c:pt>
                <c:pt idx="2">
                  <c:v>5.623471882640587E-2</c:v>
                </c:pt>
                <c:pt idx="3">
                  <c:v>3.4229828850855737E-2</c:v>
                </c:pt>
                <c:pt idx="4">
                  <c:v>2.4449877750611251E-3</c:v>
                </c:pt>
                <c:pt idx="5">
                  <c:v>4.6454767726161368E-2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0.24561403508771931</c:v>
                </c:pt>
                <c:pt idx="1">
                  <c:v>0</c:v>
                </c:pt>
                <c:pt idx="2">
                  <c:v>0.65162907268170434</c:v>
                </c:pt>
                <c:pt idx="3">
                  <c:v>7.5187969924812026E-3</c:v>
                </c:pt>
                <c:pt idx="4">
                  <c:v>3.5087719298245612E-2</c:v>
                </c:pt>
                <c:pt idx="5">
                  <c:v>2.7568922305764409E-2</c:v>
                </c:pt>
                <c:pt idx="6">
                  <c:v>0</c:v>
                </c:pt>
                <c:pt idx="7">
                  <c:v>1.00250626566416E-2</c:v>
                </c:pt>
                <c:pt idx="8">
                  <c:v>2.2556390977443611E-2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32</c:v>
                </c:pt>
                <c:pt idx="4" formatCode="0">
                  <c:v>10</c:v>
                </c:pt>
                <c:pt idx="5" formatCode="0">
                  <c:v>9</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37</c:v>
                </c:pt>
                <c:pt idx="2">
                  <c:v>5</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5.6519638532323073</c:v>
                </c:pt>
                <c:pt idx="1">
                  <c:v>7.1500072309030553</c:v>
                </c:pt>
                <c:pt idx="2">
                  <c:v>6.6990301003085104</c:v>
                </c:pt>
                <c:pt idx="3" formatCode="General">
                  <c:v>7.117380895185673</c:v>
                </c:pt>
                <c:pt idx="4">
                  <c:v>5.1575835775348926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6.9467437999047208</c:v>
                </c:pt>
                <c:pt idx="1">
                  <c:v>8.3386185474182799</c:v>
                </c:pt>
                <c:pt idx="2">
                  <c:v>7.8723268219443092</c:v>
                </c:pt>
                <c:pt idx="3" formatCode="General">
                  <c:v>8.2784530605964743</c:v>
                </c:pt>
                <c:pt idx="4">
                  <c:v>6.3007860953062638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7.6953656030818758</c:v>
                </c:pt>
                <c:pt idx="1">
                  <c:v>8.1162820775399922</c:v>
                </c:pt>
                <c:pt idx="2">
                  <c:v>6.8322416094136358</c:v>
                </c:pt>
                <c:pt idx="3">
                  <c:v>6.7662083918444953</c:v>
                </c:pt>
                <c:pt idx="4">
                  <c:v>8.7382641475737763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7.3393608906108776</c:v>
                </c:pt>
                <c:pt idx="1">
                  <c:v>7.8721651381573796</c:v>
                </c:pt>
                <c:pt idx="2">
                  <c:v>6.7802757958390529</c:v>
                </c:pt>
                <c:pt idx="3">
                  <c:v>6.8350548756956853</c:v>
                </c:pt>
                <c:pt idx="4">
                  <c:v>8.8485214279783406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Sheet1!$B$2:$B$6</c:f>
              <c:numCache>
                <c:formatCode>0.0</c:formatCode>
                <c:ptCount val="5"/>
                <c:pt idx="0">
                  <c:v>6.0229592739177802</c:v>
                </c:pt>
                <c:pt idx="1">
                  <c:v>6.3188875492437804</c:v>
                </c:pt>
                <c:pt idx="2">
                  <c:v>6.3320771709867669</c:v>
                </c:pt>
                <c:pt idx="3">
                  <c:v>6.3561137031596369</c:v>
                </c:pt>
                <c:pt idx="4">
                  <c:v>6.421751865155727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Sheet1!$B$2:$B$6</c:f>
              <c:numCache>
                <c:formatCode>0.0</c:formatCode>
                <c:ptCount val="5"/>
                <c:pt idx="0">
                  <c:v>8.6735349263790198</c:v>
                </c:pt>
                <c:pt idx="1">
                  <c:v>7.2816349018662407</c:v>
                </c:pt>
                <c:pt idx="2">
                  <c:v>7.2355843099582851</c:v>
                </c:pt>
                <c:pt idx="3">
                  <c:v>7.1193290327076371</c:v>
                </c:pt>
                <c:pt idx="4">
                  <c:v>7.0771692354392188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6.3188875492437804</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0.27979977517791799</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0.1618749683086147</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1.6899516142295834</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0.1618749683086147</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0.58062879983826221</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0.81669458477995072</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6.7662083918444953</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0.43035735549743581</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0.13448534609647389</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1.4040078592797789</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0.13448534609647211</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0.48238505258551001</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0.26214566927450456</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6.5384904026545394</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0.42541931193612026</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0.18170696081421145</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1.8969947914324159</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0.18170696081421145</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0.65176410956059705</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0.66428300088660919</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5.6519638532323073</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Sheet1!$B$2:$B$6</c:f>
              <c:numCache>
                <c:formatCode>0.0</c:formatCode>
                <c:ptCount val="5"/>
                <c:pt idx="0">
                  <c:v>7.0845471645143174</c:v>
                </c:pt>
                <c:pt idx="1">
                  <c:v>7.1161227274899259</c:v>
                </c:pt>
                <c:pt idx="2">
                  <c:v>7.1954415357572081</c:v>
                </c:pt>
                <c:pt idx="3">
                  <c:v>7.1965549220439406</c:v>
                </c:pt>
                <c:pt idx="4">
                  <c:v>7.2098369039402774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Sheet1!$B$2:$B$6</c:f>
              <c:numCache>
                <c:formatCode>0.0</c:formatCode>
                <c:ptCount val="5"/>
                <c:pt idx="0">
                  <c:v>9.0092336492297651</c:v>
                </c:pt>
                <c:pt idx="1">
                  <c:v>7.5840727922000468</c:v>
                </c:pt>
                <c:pt idx="2">
                  <c:v>7.5724719227644739</c:v>
                </c:pt>
                <c:pt idx="3">
                  <c:v>7.4129114621975418</c:v>
                </c:pt>
                <c:pt idx="4">
                  <c:v>7.4103290280309499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7.1954415357572081</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0.2505682360330348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0.12380347980107809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1.2924906965120728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0.12380347980107853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0.44407030094766498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1.6169491460272463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3.6677664365627929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5.8374785933548168E-2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0.22768738644293407</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6.3477541029635987E-2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0.66269648761159416</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6.3477541029635987E-2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0.14594273133016422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8.8010446716626376</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9.9358372005035278E-2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0.28497626052154335</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7.9449250800997184E-2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0.82943886286667734</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7.9449250800998072E-2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0.28497626052154246</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0.40188142075218991</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8.2070529318827887</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0.23196696937960848</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0.10014124268393498</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1.0454603110842164</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0.1001412426839341</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0.35919629922664775</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0.27709092277054737</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8.161147756646459</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0.3769580652563258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0.13933213502785069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1.4546076454233257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0.13933213502785158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0.49976998411444828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1.693597539980237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5.8122516329326732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0.14464106511339025</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0.24543425032239163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6.8425233994338086E-2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0.71434969749190813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6.8425233994338086E-2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0.24543425032239163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0.29104721590177007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8.5233857848558952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Sheet1!$B$2:$B$6</c:f>
              <c:numCache>
                <c:formatCode>0.0</c:formatCode>
                <c:ptCount val="5"/>
                <c:pt idx="0">
                  <c:v>7.4865370245645098</c:v>
                </c:pt>
                <c:pt idx="1">
                  <c:v>7.6432652598604651</c:v>
                </c:pt>
                <c:pt idx="2">
                  <c:v>7.705822115318699</c:v>
                </c:pt>
                <c:pt idx="3">
                  <c:v>7.7517815106461283</c:v>
                </c:pt>
                <c:pt idx="4">
                  <c:v>7.768924482608182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Sheet1!$B$2:$B$6</c:f>
              <c:numCache>
                <c:formatCode>0.0</c:formatCode>
                <c:ptCount val="5"/>
                <c:pt idx="0">
                  <c:v>9.1472308502282988</c:v>
                </c:pt>
                <c:pt idx="1">
                  <c:v>8.2954968445916784</c:v>
                </c:pt>
                <c:pt idx="2">
                  <c:v>8.132439849009355</c:v>
                </c:pt>
                <c:pt idx="3">
                  <c:v>8.1168510575170476</c:v>
                </c:pt>
                <c:pt idx="4">
                  <c:v>7.8627337918668054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7.768924482608182</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0.17776515083279065</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6.1731723199409672E-2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0.64447039811074447</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6.1731723199409672E-2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0.17906229364061232</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9.1358884160744047</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0.49027851577807091</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0.17265912640344272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1.8025366888145244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0.17265912640344183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0.61931046160036907</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0.59964352414199773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6.1155222426439542</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0.38413719751109898</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0.13666395735607839</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1.4267522505430934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0.13666395735607928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0.49019950626044029</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2.1557828456181483E-2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7.5966174595007709</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0.26789732964406365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9.884453472586241E-2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1.0319228646845273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9.8844534725861521E-2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0.3545451416492682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0.23613495603586721</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8.0167208809496664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0.18837149863806246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0.38863623645585132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0.10834887707498275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1.131146845161016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0.10834887707498275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0.38863623645585221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0.32494017616866522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7.979873413872113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Sheet1!$B$2:$B$6</c:f>
              <c:numCache>
                <c:formatCode>0.0</c:formatCode>
                <c:ptCount val="5"/>
                <c:pt idx="0">
                  <c:v>8.3204226892708402</c:v>
                </c:pt>
                <c:pt idx="1">
                  <c:v>8.3505376163342255</c:v>
                </c:pt>
                <c:pt idx="2">
                  <c:v>8.477063980640521</c:v>
                </c:pt>
                <c:pt idx="3">
                  <c:v>8.4811991444573778</c:v>
                </c:pt>
                <c:pt idx="4">
                  <c:v>8.5208963158865298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Sheet1!$B$2:$B$6</c:f>
              <c:numCache>
                <c:formatCode>0.0</c:formatCode>
                <c:ptCount val="5"/>
                <c:pt idx="0">
                  <c:v>9.4685086408040089</c:v>
                </c:pt>
                <c:pt idx="1">
                  <c:v>8.9857007261976491</c:v>
                </c:pt>
                <c:pt idx="2">
                  <c:v>8.9013741880910136</c:v>
                </c:pt>
                <c:pt idx="3">
                  <c:v>8.8369075355068265</c:v>
                </c:pt>
                <c:pt idx="4">
                  <c:v>8.8356050025333523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8.3204226892708402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0.24468501092428951</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7.0463278385227923E-2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0.73562659066594449</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7.0463278385227923E-2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0.25274450515093427</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0.21643647866385152</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8.1845944735791072</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7.4033715986855597E-2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6.4720316307322889E-2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0.67567088450937618</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6.4720316307322889E-2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0.23214509306361641</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0.10078805140981295</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8.7389139000506777</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3.7835034545587121E-2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0.25458658099824483</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7.097683535913113E-2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0.74098805233054676</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7.097683535913113E-2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0.25458658099824483</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0.12641779890242688</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8.0377596941827374</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Sheet1!$B$2:$B$6</c:f>
              <c:numCache>
                <c:formatCode>0.0</c:formatCode>
                <c:ptCount val="5"/>
                <c:pt idx="0">
                  <c:v>8.0602685021137432</c:v>
                </c:pt>
                <c:pt idx="1">
                  <c:v>8.0763012166574413</c:v>
                </c:pt>
                <c:pt idx="2">
                  <c:v>8.0863681582075309</c:v>
                </c:pt>
                <c:pt idx="3">
                  <c:v>8.0904617708639091</c:v>
                </c:pt>
                <c:pt idx="4">
                  <c:v>8.1042366515413402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9.3470849890882022</c:v>
                </c:pt>
                <c:pt idx="1">
                  <c:v>8.5431460739890372</c:v>
                </c:pt>
                <c:pt idx="2">
                  <c:v>8.5423098580846197</c:v>
                </c:pt>
                <c:pt idx="3">
                  <c:v>8.5248068452536305</c:v>
                </c:pt>
                <c:pt idx="4">
                  <c:v>8.4466071080627678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8.1042366515413402</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0.309150219684029</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0.10106113239087122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1.0550638286100806</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0.10106113239087122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0.36249584863878326</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0.66269472694612297</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7.2970784754768641</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0.13406000824089048</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0.27695342029751835</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7.7212542929512296E-2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0.8060879512496939</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7.7212542929512296E-2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0.27695342029751835</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0.12657105554509407</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8.3318948176014356</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7.3447220472298014E-2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0.20608471965384112</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5.7454879041735296E-2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0.59982075423070924</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5.7454879041735296E-2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0.20608471965384112</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0.19217056953571188</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8.681287069153111</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0.20566899468938171</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7.8314782018606977E-2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0.81759517035432339</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7.8314782018606977E-2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0.2809070381182508</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0.12897681393835292</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8.1066862439339467</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Sheet1!$B$2:$B$6</c:f>
              <c:numCache>
                <c:formatCode>0.0</c:formatCode>
                <c:ptCount val="5"/>
                <c:pt idx="0">
                  <c:v>7.9493254369158217</c:v>
                </c:pt>
                <c:pt idx="1">
                  <c:v>7.9676475411187369</c:v>
                </c:pt>
                <c:pt idx="2">
                  <c:v>7.9857516791697218</c:v>
                </c:pt>
                <c:pt idx="3">
                  <c:v>8.021824311764135</c:v>
                </c:pt>
                <c:pt idx="4">
                  <c:v>8.024003033301387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9.0785419637629357</c:v>
                </c:pt>
                <c:pt idx="1">
                  <c:v>8.3339246855500129</c:v>
                </c:pt>
                <c:pt idx="2">
                  <c:v>8.3159238026070987</c:v>
                </c:pt>
                <c:pt idx="3">
                  <c:v>8.3002585471151669</c:v>
                </c:pt>
                <c:pt idx="4">
                  <c:v>8.2277921897905788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7.9676475411187369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0.26345063044517403</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0.32037404300719352</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8.931788790555828E-2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0.93246602870557282</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8.931788790555828E-2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0.32037404300719352</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0.55897377225312717</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7.243158352425934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0.16753923046076302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6.1706929894933538E-2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0.64421155954316944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6.1706929894933538E-2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0.22133638709532377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0.29622300040475302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8.5805629242096728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0.21834067449701955</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0.28793360026596648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8.0273735011115122E-2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0.83804636059380755</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8.0273735011115122E-2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0.28793360026596648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0.4676000821360411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6.671657523831577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0.22413033751553524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8.6335533536177067E-2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0.90133067384866816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8.6335533536177067E-2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0.30967664577351961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0.28351749657675285</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7.3547597033739311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4.9327762496426786E-2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0.23768933657439284</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6.6266009946445159E-2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0.69180770595765484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6.6266009946446047E-2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0.23768933657439284</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0.49721088606161423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7.9887009331353616</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9.8056258282356978E-2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0.20822846379251558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5.8052538879840299E-2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0.60606023781929608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5.8052538879840299E-2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0.20822846379251558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0.41949011455499452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8.7382641475737763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0.10681488127883654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4.5321704551648523E-2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0.47315214061183752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4.5321704551648523E-2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0.15810347158186211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9.1964292032809105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Sheet1!$B$2:$B$6</c:f>
              <c:numCache>
                <c:formatCode>0.0</c:formatCode>
                <c:ptCount val="5"/>
                <c:pt idx="0">
                  <c:v>7.0726986814425956</c:v>
                </c:pt>
                <c:pt idx="1">
                  <c:v>7.2211496124230541</c:v>
                </c:pt>
                <c:pt idx="2">
                  <c:v>7.2658130136748591</c:v>
                </c:pt>
                <c:pt idx="3">
                  <c:v>7.3238980764740376</c:v>
                </c:pt>
                <c:pt idx="4">
                  <c:v>7.5279695205055548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Sheet1!$B$2:$B$6</c:f>
              <c:numCache>
                <c:formatCode>0.0</c:formatCode>
                <c:ptCount val="5"/>
                <c:pt idx="0">
                  <c:v>9.1203179693421728</c:v>
                </c:pt>
                <c:pt idx="1">
                  <c:v>7.9149135197894323</c:v>
                </c:pt>
                <c:pt idx="2">
                  <c:v>7.8120853545341564</c:v>
                </c:pt>
                <c:pt idx="3">
                  <c:v>7.7754410500548827</c:v>
                </c:pt>
                <c:pt idx="4">
                  <c:v>7.7460636673372472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7.0726986814425956</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0.16774303246297428</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0.44930330658977979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0.1252624026493967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1.3077216432626075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0.12526240264939759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0.44930330658977979</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7.0287741777539381E-2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7.825420264082819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6.2184581087461055E-2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2.8081923305720764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0.26898760928316889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4.7595425374888478E-2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6.6990301003085104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0.50612094710054656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0.18889008502637683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1.9719855851567125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0.18889008502637594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0.36944983189117409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7.4878688382863059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0.22547257294793344</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0.66344758299413975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0.18496422585569228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1.9310001745521035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0.18496422585569228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0.37668700194379312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7.1500072309030553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1.3203801884838926</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0.45322750501925935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0.12635643983216482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1.3191432356333364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0.12635643983216305</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0.45322750501926024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0.33869931501795669</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8.1162820775399922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0.53878980525804465</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0.19667946725731333</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2.0533056262511975</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0.19667946725731422</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0.70546894445548158</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0.45598310305173584</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5.1575835775348926</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Sheet1!$B$2:$B$6</c:f>
              <c:numCache>
                <c:formatCode>0.0</c:formatCode>
                <c:ptCount val="5"/>
                <c:pt idx="0">
                  <c:v>5.6955013197833129</c:v>
                </c:pt>
                <c:pt idx="1">
                  <c:v>5.8770031097678128</c:v>
                </c:pt>
                <c:pt idx="2">
                  <c:v>6.0892638729608297</c:v>
                </c:pt>
                <c:pt idx="3">
                  <c:v>6.4376563573557029</c:v>
                </c:pt>
                <c:pt idx="4">
                  <c:v>7.2373475332124642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Sheet1!$B$2:$B$6</c:f>
              <c:numCache>
                <c:formatCode>0.0</c:formatCode>
                <c:ptCount val="5"/>
                <c:pt idx="0">
                  <c:v>8.428086305428085</c:v>
                </c:pt>
                <c:pt idx="1">
                  <c:v>8.345181292389837</c:v>
                </c:pt>
                <c:pt idx="2">
                  <c:v>7.8845702581578676</c:v>
                </c:pt>
                <c:pt idx="3">
                  <c:v>7.7495536251834523</c:v>
                </c:pt>
                <c:pt idx="4">
                  <c:v>7.460878133087137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7.2638036062477553</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0.40956867046082124</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0.59452097017801719</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0.16574800153416724</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1.7303855294906985</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0.16574800153416724</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0.59452097017801719</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0.30789746447258892</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7.6953656030818758</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0.49367758031013675</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0.60951591825545304</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0.16992848094803747</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1.7740291391700822</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0.16992848094803836</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0.60951591825545126</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0.5309197054615602</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6.8322416094136358</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Sheet1!$B$2:$B$6</c:f>
              <c:numCache>
                <c:formatCode>0.0</c:formatCode>
                <c:ptCount val="5"/>
                <c:pt idx="0">
                  <c:v>6.4182622168479257</c:v>
                </c:pt>
                <c:pt idx="1">
                  <c:v>6.526571958826513</c:v>
                </c:pt>
                <c:pt idx="2">
                  <c:v>6.5616279809977129</c:v>
                </c:pt>
                <c:pt idx="3">
                  <c:v>6.5694448417081128</c:v>
                </c:pt>
                <c:pt idx="4">
                  <c:v>6.6223357621883752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Sheet1!$B$2:$B$6</c:f>
              <c:numCache>
                <c:formatCode>0.0</c:formatCode>
                <c:ptCount val="5"/>
                <c:pt idx="0">
                  <c:v>7.7466911731148764</c:v>
                </c:pt>
                <c:pt idx="1">
                  <c:v>7.1825596013521888</c:v>
                </c:pt>
                <c:pt idx="2">
                  <c:v>7.0780262350137031</c:v>
                </c:pt>
                <c:pt idx="3">
                  <c:v>6.9445959018376806</c:v>
                </c:pt>
                <c:pt idx="4">
                  <c:v>6.939706786321878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6.5616279809977129</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0.15550307568296873</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9.388662998380326E-2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0.98016304530303167</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9.3886629983804148E-2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0.3367616491786718</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0.50879166083720406</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6.3790481361395308</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0.81644498241713759</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0.51205068080704841</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0.14275590144879846</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1.4903512792308513</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0.14275590144879935</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0.51205068080704841</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2.2555958303300372E-2</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7.117380895185673</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0.17640034186254638</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0.35611323256720429</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9.9281706749909659E-2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1.0364868783517149</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9.9281706749910548E-2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0.3561132325672034</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0.46177552424065915</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5.2802607435572542</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0.10160427078597056</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8.8283496624352864E-2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0.92166713105214093</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8.8283496624352864E-2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0.31666378826895603</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0.5553889369007301</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6.1911399362558859</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0.10961337183447828</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0.11860300444188177</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1.2381984744355909</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0.11860300444188088</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0.42541673271565994</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0.65094326063686214</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4.373626106301697</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1.2954002478228865E-2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0.47915221557726095</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0.13358405530896444</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1.3945985118237925</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0.13358405530896444</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0.47915221557726095</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0.66868540083182371</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5.7970635779409028</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0.23212872327805911</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0.14868555554484075</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4.1452421234485115E-2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0.43275737386023394</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4.1452421234485115E-2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0.14868555554484075</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0.17398237125981453</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8.8247797446178442</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0.25162304763390253</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0.11893563068473867</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1.2416710450370054</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0.11893563068473867</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0.42660982870945929</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0.44236989822400297</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7.4346767051821097</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1.7192142085298103</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0.40495276622197185</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0.11289780358281742</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1.1786369900256197</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0.11289780358281831</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0.40495276622197096</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0.32379095583831852</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5.9821355052696186</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0.76745562631944697</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0.43008858516177906</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0.11990548197463369</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1.2517961543732072</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0.11990548197463369</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0.43008858516177995</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8.0114410560225835E-2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7.6452036620512631</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0.30141023528011424</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0.1317981584720318</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1.375954003201147</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0.13179815847203358</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0.4727463879938032</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0.94908248399639739</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7.443625043308594</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0.22669478105760366</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0.34071854586842321</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9.4989783197065414E-2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0.99167980773377451</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9.4989783197065414E-2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0.34071854586842321</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0.9409631255113986</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6.2705957161621857</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Sheet1!$B$2:$B$6</c:f>
              <c:numCache>
                <c:formatCode>0.0</c:formatCode>
                <c:ptCount val="5"/>
                <c:pt idx="0">
                  <c:v>8.7219386708926478</c:v>
                </c:pt>
                <c:pt idx="1">
                  <c:v>8.725595194726262</c:v>
                </c:pt>
                <c:pt idx="2">
                  <c:v>8.7256589986792576</c:v>
                </c:pt>
                <c:pt idx="3">
                  <c:v>8.7394352476589727</c:v>
                </c:pt>
                <c:pt idx="4">
                  <c:v>8.7596453982496065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Sheet1!$B$2:$B$6</c:f>
              <c:numCache>
                <c:formatCode>0.0</c:formatCode>
                <c:ptCount val="5"/>
                <c:pt idx="0">
                  <c:v>9.7387995397929554</c:v>
                </c:pt>
                <c:pt idx="1">
                  <c:v>9.226810874134264</c:v>
                </c:pt>
                <c:pt idx="2">
                  <c:v>9.1427078168235205</c:v>
                </c:pt>
                <c:pt idx="3">
                  <c:v>9.1175107670385707</c:v>
                </c:pt>
                <c:pt idx="4">
                  <c:v>9.0172491449327605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8.725595194726262</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7.4353331776748632E-3</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0.23562133865670454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6.5689467588436301E-2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0.68578868585359842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6.5689467588436301E-2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0.23562133865670454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0.10947488399563632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8.725595194726262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Sheet1!$B$2:$B$6</c:f>
              <c:numCache>
                <c:formatCode>0.0</c:formatCode>
                <c:ptCount val="5"/>
                <c:pt idx="0">
                  <c:v>8.7613272872034162</c:v>
                </c:pt>
                <c:pt idx="1">
                  <c:v>8.8112028370977793</c:v>
                </c:pt>
                <c:pt idx="2">
                  <c:v>8.8445788398613239</c:v>
                </c:pt>
                <c:pt idx="3">
                  <c:v>8.8919686085036478</c:v>
                </c:pt>
                <c:pt idx="4">
                  <c:v>8.9006962430568599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Sheet1!$B$2:$B$6</c:f>
              <c:numCache>
                <c:formatCode>0.0</c:formatCode>
                <c:ptCount val="5"/>
                <c:pt idx="0">
                  <c:v>9.7254089477855938</c:v>
                </c:pt>
                <c:pt idx="1">
                  <c:v>9.3536982559475597</c:v>
                </c:pt>
                <c:pt idx="2">
                  <c:v>9.1859581026851433</c:v>
                </c:pt>
                <c:pt idx="3">
                  <c:v>9.1437440119564446</c:v>
                </c:pt>
                <c:pt idx="4">
                  <c:v>9.1071032589213132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8.7613272872034162</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0.14711805990596893</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0.21837857054625509</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6.0882312755243362E-2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0.63560267405026138</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6.0882312755243362E-2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0.21837857054625509</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6.4618172450225941E-2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8.7613272872034162</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Sheet1!$B$2:$B$6</c:f>
              <c:numCache>
                <c:formatCode>0.0</c:formatCode>
                <c:ptCount val="5"/>
                <c:pt idx="0">
                  <c:v>7.7133676594191467</c:v>
                </c:pt>
                <c:pt idx="1">
                  <c:v>7.7664286430700349</c:v>
                </c:pt>
                <c:pt idx="2">
                  <c:v>7.7691506942596771</c:v>
                </c:pt>
                <c:pt idx="3">
                  <c:v>7.8313408674558271</c:v>
                </c:pt>
                <c:pt idx="4">
                  <c:v>7.8353171767496086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Sheet1!$B$2:$B$6</c:f>
              <c:numCache>
                <c:formatCode>0.0</c:formatCode>
                <c:ptCount val="5"/>
                <c:pt idx="0">
                  <c:v>9.2987708473832971</c:v>
                </c:pt>
                <c:pt idx="1">
                  <c:v>8.3218089036496572</c:v>
                </c:pt>
                <c:pt idx="2">
                  <c:v>8.2453471923203789</c:v>
                </c:pt>
                <c:pt idx="3">
                  <c:v>8.1244466401221551</c:v>
                </c:pt>
                <c:pt idx="4">
                  <c:v>8.0669587748446645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7.7664286430700349</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0.19423334918771928</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7.6944771673584711E-2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0.80329245747491385</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7.6944771673584711E-2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0.27599295244640132</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0.35518585295150018</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7.7664286430700349</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Watford General Hospital (56)</c:v>
                </c:pt>
                <c:pt idx="2">
                  <c:v>St Albans City Hospital (54)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Watford General Hospital (56)</c:v>
                </c:pt>
                <c:pt idx="2">
                  <c:v>St Albans City Hospital (54)</c:v>
                </c:pt>
              </c:strCache>
            </c:strRef>
          </c:cat>
          <c:val>
            <c:numRef>
              <c:f>Sheet1!$E$2:$E$4</c:f>
              <c:numCache>
                <c:formatCode>0.0;;</c:formatCode>
                <c:ptCount val="3"/>
                <c:pt idx="0">
                  <c:v>5.6519638532323073</c:v>
                </c:pt>
                <c:pt idx="1">
                  <c:v>0</c:v>
                </c:pt>
                <c:pt idx="2">
                  <c:v>5.097760893272012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Watford General Hospital (56)</c:v>
                </c:pt>
                <c:pt idx="2">
                  <c:v>St Albans City Hospital (54)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Watford General Hospital (56)</c:v>
                </c:pt>
                <c:pt idx="2">
                  <c:v>St Albans City Hospital (54)</c:v>
                </c:pt>
              </c:strCache>
            </c:strRef>
          </c:cat>
          <c:val>
            <c:numRef>
              <c:f>Sheet1!$G$2:$G$4</c:f>
              <c:numCache>
                <c:formatCode>0.0;;</c:formatCode>
                <c:ptCount val="3"/>
                <c:pt idx="0">
                  <c:v>0</c:v>
                </c:pt>
                <c:pt idx="1">
                  <c:v>6.1535132375670418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Watford General Hospital (56)</c:v>
                </c:pt>
                <c:pt idx="2">
                  <c:v>St Albans City Hospital (54)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Watford General Hospital (56)</c:v>
                </c:pt>
                <c:pt idx="2">
                  <c:v>St Albans City Hospital (54)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Watford General Hospital (56)</c:v>
                </c:pt>
                <c:pt idx="2">
                  <c:v>St Albans City Hospital (54)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4.3480361467676927</c:v>
                </c:pt>
                <c:pt idx="1">
                  <c:v>3.8464867624329582</c:v>
                </c:pt>
                <c:pt idx="2">
                  <c:v>4.902239106727988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(112)</c:v>
                </c:pt>
                <c:pt idx="1">
                  <c:v>Watford General Hospital (59)</c:v>
                </c:pt>
                <c:pt idx="2">
                  <c:v>St Albans City Hospital (53)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(112)</c:v>
                </c:pt>
                <c:pt idx="1">
                  <c:v>Watford General Hospital (59)</c:v>
                </c:pt>
                <c:pt idx="2">
                  <c:v>St Albans City Hospital (53)</c:v>
                </c:pt>
              </c:strCache>
            </c:strRef>
          </c:cat>
          <c:val>
            <c:numRef>
              <c:f>Sheet1!$E$2:$E$4</c:f>
              <c:numCache>
                <c:formatCode>0.0;;</c:formatCode>
                <c:ptCount val="3"/>
                <c:pt idx="0">
                  <c:v>6.5384904026545394</c:v>
                </c:pt>
                <c:pt idx="1">
                  <c:v>6.3070857904379123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(112)</c:v>
                </c:pt>
                <c:pt idx="1">
                  <c:v>Watford General Hospital (59)</c:v>
                </c:pt>
                <c:pt idx="2">
                  <c:v>St Albans City Hospital (53)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(112)</c:v>
                </c:pt>
                <c:pt idx="1">
                  <c:v>Watford General Hospital (59)</c:v>
                </c:pt>
                <c:pt idx="2">
                  <c:v>St Albans City Hospital (53)</c:v>
                </c:pt>
              </c:strCache>
            </c:strRef>
          </c:cat>
          <c:val>
            <c:numRef>
              <c:f>Sheet1!$G$2:$G$4</c:f>
              <c:numCache>
                <c:formatCode>0.0;;</c:formatCode>
                <c:ptCount val="3"/>
                <c:pt idx="0">
                  <c:v>0</c:v>
                </c:pt>
                <c:pt idx="1">
                  <c:v>0</c:v>
                </c:pt>
                <c:pt idx="2">
                  <c:v>6.8507886897033616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(112)</c:v>
                </c:pt>
                <c:pt idx="1">
                  <c:v>Watford General Hospital (59)</c:v>
                </c:pt>
                <c:pt idx="2">
                  <c:v>St Albans City Hospital (53)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(112)</c:v>
                </c:pt>
                <c:pt idx="1">
                  <c:v>Watford General Hospital (59)</c:v>
                </c:pt>
                <c:pt idx="2">
                  <c:v>St Albans City Hospital (53)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(112)</c:v>
                </c:pt>
                <c:pt idx="1">
                  <c:v>Watford General Hospital (59)</c:v>
                </c:pt>
                <c:pt idx="2">
                  <c:v>St Albans City Hospital (53)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3.4615095973454606</c:v>
                </c:pt>
                <c:pt idx="1">
                  <c:v>3.6929142095620877</c:v>
                </c:pt>
                <c:pt idx="2">
                  <c:v>3.1492113102966384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Watford General Hospital (333)</c:v>
                </c:pt>
                <c:pt idx="2">
                  <c:v>St Albans City Hospital (55)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Watford General Hospital (333)</c:v>
                </c:pt>
                <c:pt idx="2">
                  <c:v>St Albans City Hospital (55)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Watford General Hospital (333)</c:v>
                </c:pt>
                <c:pt idx="2">
                  <c:v>St Albans City Hospital (55)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Watford General Hospital (333)</c:v>
                </c:pt>
                <c:pt idx="2">
                  <c:v>St Albans City Hospital (55)</c:v>
                </c:pt>
              </c:strCache>
            </c:strRef>
          </c:cat>
          <c:val>
            <c:numRef>
              <c:f>Sheet1!$G$2:$G$4</c:f>
              <c:numCache>
                <c:formatCode>0.0;;</c:formatCode>
                <c:ptCount val="3"/>
                <c:pt idx="0">
                  <c:v>6.7662083918444953</c:v>
                </c:pt>
                <c:pt idx="1">
                  <c:v>6.3316123264509114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Watford General Hospital (333)</c:v>
                </c:pt>
                <c:pt idx="2">
                  <c:v>St Albans City Hospital (55)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Watford General Hospital (333)</c:v>
                </c:pt>
                <c:pt idx="2">
                  <c:v>St Albans City Hospital (55)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Watford General Hospital (333)</c:v>
                </c:pt>
                <c:pt idx="2">
                  <c:v>St Albans City Hospital (55)</c:v>
                </c:pt>
              </c:strCache>
            </c:strRef>
          </c:cat>
          <c:val>
            <c:numRef>
              <c:f>Sheet1!$J$2:$J$4</c:f>
              <c:numCache>
                <c:formatCode>0.0;;</c:formatCode>
                <c:ptCount val="3"/>
                <c:pt idx="0">
                  <c:v>0</c:v>
                </c:pt>
                <c:pt idx="1">
                  <c:v>0</c:v>
                </c:pt>
                <c:pt idx="2">
                  <c:v>9.8032006349052931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3.2337916081555047</c:v>
                </c:pt>
                <c:pt idx="1">
                  <c:v>3.6683876735490886</c:v>
                </c:pt>
                <c:pt idx="2">
                  <c:v>0.19679936509470686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Sheet1!$G$2:$G$4</c:f>
              <c:numCache>
                <c:formatCode>0.0;;</c:formatCode>
                <c:ptCount val="3"/>
                <c:pt idx="0">
                  <c:v>8.161147756646459</c:v>
                </c:pt>
                <c:pt idx="1">
                  <c:v>7.950547845506172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Sheet1!$J$2:$J$4</c:f>
              <c:numCache>
                <c:formatCode>0.0;;</c:formatCode>
                <c:ptCount val="3"/>
                <c:pt idx="0">
                  <c:v>0</c:v>
                </c:pt>
                <c:pt idx="1">
                  <c:v>0</c:v>
                </c:pt>
                <c:pt idx="2">
                  <c:v>9.6088688110629388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1.838852243353541</c:v>
                </c:pt>
                <c:pt idx="1">
                  <c:v>2.049452154493828</c:v>
                </c:pt>
                <c:pt idx="2">
                  <c:v>0.39113118893706122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Sheet1!$E$2:$E$4</c:f>
              <c:numCache>
                <c:formatCode>0.0;;</c:formatCode>
                <c:ptCount val="3"/>
                <c:pt idx="0">
                  <c:v>0</c:v>
                </c:pt>
                <c:pt idx="1">
                  <c:v>5.3645682273039226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Sheet1!$F$2:$F$4</c:f>
              <c:numCache>
                <c:formatCode>0.0;;</c:formatCode>
                <c:ptCount val="3"/>
                <c:pt idx="0">
                  <c:v>5.8122516329326732</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Sheet1!$J$2:$J$4</c:f>
              <c:numCache>
                <c:formatCode>0.0;;</c:formatCode>
                <c:ptCount val="3"/>
                <c:pt idx="0">
                  <c:v>0</c:v>
                </c:pt>
                <c:pt idx="1">
                  <c:v>0</c:v>
                </c:pt>
                <c:pt idx="2">
                  <c:v>8.997699909288853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4.1877483670673268</c:v>
                </c:pt>
                <c:pt idx="1">
                  <c:v>4.6354317726960774</c:v>
                </c:pt>
                <c:pt idx="2">
                  <c:v>1.002300090711147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Sheet1!$G$2:$G$4</c:f>
              <c:numCache>
                <c:formatCode>0.0;;</c:formatCode>
                <c:ptCount val="3"/>
                <c:pt idx="0">
                  <c:v>8.2070529318827887</c:v>
                </c:pt>
                <c:pt idx="1">
                  <c:v>8.0973828365227298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Sheet1!$I$2:$I$4</c:f>
              <c:numCache>
                <c:formatCode>0.0;;</c:formatCode>
                <c:ptCount val="3"/>
                <c:pt idx="0">
                  <c:v>0</c:v>
                </c:pt>
                <c:pt idx="1">
                  <c:v>0</c:v>
                </c:pt>
                <c:pt idx="2">
                  <c:v>9.2188870464474615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1.7929470681172113</c:v>
                </c:pt>
                <c:pt idx="1">
                  <c:v>1.9026171634772702</c:v>
                </c:pt>
                <c:pt idx="2">
                  <c:v>0.78111295355253851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Sheet1!$F$2:$F$4</c:f>
              <c:numCache>
                <c:formatCode>0.0;;</c:formatCode>
                <c:ptCount val="3"/>
                <c:pt idx="0">
                  <c:v>0</c:v>
                </c:pt>
                <c:pt idx="1">
                  <c:v>8.6623191619867654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Sheet1!$G$2:$G$4</c:f>
              <c:numCache>
                <c:formatCode>0.0;;</c:formatCode>
                <c:ptCount val="3"/>
                <c:pt idx="0">
                  <c:v>8.8010446716626376</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Sheet1!$J$2:$J$4</c:f>
              <c:numCache>
                <c:formatCode>0.0;;</c:formatCode>
                <c:ptCount val="3"/>
                <c:pt idx="0">
                  <c:v>0</c:v>
                </c:pt>
                <c:pt idx="1">
                  <c:v>0</c:v>
                </c:pt>
                <c:pt idx="2">
                  <c:v>9.839692788366996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1.1989553283373624</c:v>
                </c:pt>
                <c:pt idx="1">
                  <c:v>1.3376808380132346</c:v>
                </c:pt>
                <c:pt idx="2">
                  <c:v>0.16030721163300399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Sheet1!$G$2:$G$4</c:f>
              <c:numCache>
                <c:formatCode>0.0;;</c:formatCode>
                <c:ptCount val="3"/>
                <c:pt idx="0">
                  <c:v>3.6677664365627929</c:v>
                </c:pt>
                <c:pt idx="1">
                  <c:v>3.3401690013973129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Sheet1!$I$2:$I$4</c:f>
              <c:numCache>
                <c:formatCode>0.0;;</c:formatCode>
                <c:ptCount val="3"/>
                <c:pt idx="0">
                  <c:v>0</c:v>
                </c:pt>
                <c:pt idx="1">
                  <c:v>0</c:v>
                </c:pt>
                <c:pt idx="2">
                  <c:v>6.9360220646801061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Watford General Hospital (340)</c:v>
                </c:pt>
                <c:pt idx="2">
                  <c:v>St Albans City Hospital (57)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6.3322335634372067</c:v>
                </c:pt>
                <c:pt idx="1">
                  <c:v>6.6598309986026871</c:v>
                </c:pt>
                <c:pt idx="2">
                  <c:v>3.0639779353198939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Watford General Hospital (339)</c:v>
                </c:pt>
                <c:pt idx="2">
                  <c:v>St Albans City Hospital (57)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Watford General Hospital (339)</c:v>
                </c:pt>
                <c:pt idx="2">
                  <c:v>St Albans City Hospital (57)</c:v>
                </c:pt>
              </c:strCache>
            </c:strRef>
          </c:cat>
          <c:val>
            <c:numRef>
              <c:f>Sheet1!$E$2:$E$4</c:f>
              <c:numCache>
                <c:formatCode>0.0;;</c:formatCode>
                <c:ptCount val="3"/>
                <c:pt idx="0">
                  <c:v>0</c:v>
                </c:pt>
                <c:pt idx="1">
                  <c:v>8.4143509239478558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Watford General Hospital (339)</c:v>
                </c:pt>
                <c:pt idx="2">
                  <c:v>St Albans City Hospital (57)</c:v>
                </c:pt>
              </c:strCache>
            </c:strRef>
          </c:cat>
          <c:val>
            <c:numRef>
              <c:f>Sheet1!$F$2:$F$4</c:f>
              <c:numCache>
                <c:formatCode>0.0;;</c:formatCode>
                <c:ptCount val="3"/>
                <c:pt idx="0">
                  <c:v>8.5233857848558952</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Watford General Hospital (339)</c:v>
                </c:pt>
                <c:pt idx="2">
                  <c:v>St Albans City Hospital (57)</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Watford General Hospital (339)</c:v>
                </c:pt>
                <c:pt idx="2">
                  <c:v>St Albans City Hospital (57)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Watford General Hospital (339)</c:v>
                </c:pt>
                <c:pt idx="2">
                  <c:v>St Albans City Hospital (57)</c:v>
                </c:pt>
              </c:strCache>
            </c:strRef>
          </c:cat>
          <c:val>
            <c:numRef>
              <c:f>Sheet1!$I$2:$I$4</c:f>
              <c:numCache>
                <c:formatCode>0.0;;</c:formatCode>
                <c:ptCount val="3"/>
                <c:pt idx="0">
                  <c:v>0</c:v>
                </c:pt>
                <c:pt idx="1">
                  <c:v>0</c:v>
                </c:pt>
                <c:pt idx="2">
                  <c:v>9.5820418096156015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Watford General Hospital (339)</c:v>
                </c:pt>
                <c:pt idx="2">
                  <c:v>St Albans City Hospital (57)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1.4766142151441048</c:v>
                </c:pt>
                <c:pt idx="1">
                  <c:v>1.5856490760521442</c:v>
                </c:pt>
                <c:pt idx="2">
                  <c:v>0.41795819038439852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(284)</c:v>
                </c:pt>
                <c:pt idx="1">
                  <c:v>Watford General Hospital (241)</c:v>
                </c:pt>
                <c:pt idx="2">
                  <c:v>St Albans City Hospital (43)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(284)</c:v>
                </c:pt>
                <c:pt idx="1">
                  <c:v>Watford General Hospital (241)</c:v>
                </c:pt>
                <c:pt idx="2">
                  <c:v>St Albans City Hospital (43)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(284)</c:v>
                </c:pt>
                <c:pt idx="1">
                  <c:v>Watford General Hospital (241)</c:v>
                </c:pt>
                <c:pt idx="2">
                  <c:v>St Albans City Hospital (43)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(284)</c:v>
                </c:pt>
                <c:pt idx="1">
                  <c:v>Watford General Hospital (241)</c:v>
                </c:pt>
                <c:pt idx="2">
                  <c:v>St Albans City Hospital (43)</c:v>
                </c:pt>
              </c:strCache>
            </c:strRef>
          </c:cat>
          <c:val>
            <c:numRef>
              <c:f>Sheet1!$G$2:$G$4</c:f>
              <c:numCache>
                <c:formatCode>0.0;;</c:formatCode>
                <c:ptCount val="3"/>
                <c:pt idx="0">
                  <c:v>7.979873413872113</c:v>
                </c:pt>
                <c:pt idx="1">
                  <c:v>7.6761665620284916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(284)</c:v>
                </c:pt>
                <c:pt idx="1">
                  <c:v>Watford General Hospital (241)</c:v>
                </c:pt>
                <c:pt idx="2">
                  <c:v>St Albans City Hospital (43)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(284)</c:v>
                </c:pt>
                <c:pt idx="1">
                  <c:v>Watford General Hospital (241)</c:v>
                </c:pt>
                <c:pt idx="2">
                  <c:v>St Albans City Hospital (43)</c:v>
                </c:pt>
              </c:strCache>
            </c:strRef>
          </c:cat>
          <c:val>
            <c:numRef>
              <c:f>Sheet1!$I$2:$I$4</c:f>
              <c:numCache>
                <c:formatCode>0.0;;</c:formatCode>
                <c:ptCount val="3"/>
                <c:pt idx="0">
                  <c:v>0</c:v>
                </c:pt>
                <c:pt idx="1">
                  <c:v>0</c:v>
                </c:pt>
                <c:pt idx="2">
                  <c:v>9.4733876090176352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(284)</c:v>
                </c:pt>
                <c:pt idx="1">
                  <c:v>Watford General Hospital (241)</c:v>
                </c:pt>
                <c:pt idx="2">
                  <c:v>St Albans City Hospital (43)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2.020126586127887</c:v>
                </c:pt>
                <c:pt idx="1">
                  <c:v>2.3238334379715084</c:v>
                </c:pt>
                <c:pt idx="2">
                  <c:v>0.52661239098236479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(197)</c:v>
                </c:pt>
                <c:pt idx="1">
                  <c:v>Watford General Hospital (157)</c:v>
                </c:pt>
                <c:pt idx="2">
                  <c:v>St Albans City Hospital (40)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(197)</c:v>
                </c:pt>
                <c:pt idx="1">
                  <c:v>Watford General Hospital (157)</c:v>
                </c:pt>
                <c:pt idx="2">
                  <c:v>St Albans City Hospital (40)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(197)</c:v>
                </c:pt>
                <c:pt idx="1">
                  <c:v>Watford General Hospital (157)</c:v>
                </c:pt>
                <c:pt idx="2">
                  <c:v>St Albans City Hospital (40)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(197)</c:v>
                </c:pt>
                <c:pt idx="1">
                  <c:v>Watford General Hospital (157)</c:v>
                </c:pt>
                <c:pt idx="2">
                  <c:v>St Albans City Hospital (40)</c:v>
                </c:pt>
              </c:strCache>
            </c:strRef>
          </c:cat>
          <c:val>
            <c:numRef>
              <c:f>Sheet1!$G$2:$G$4</c:f>
              <c:numCache>
                <c:formatCode>0.0;;</c:formatCode>
                <c:ptCount val="3"/>
                <c:pt idx="0">
                  <c:v>8.0167208809496664</c:v>
                </c:pt>
                <c:pt idx="1">
                  <c:v>7.8835734628457406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(197)</c:v>
                </c:pt>
                <c:pt idx="1">
                  <c:v>Watford General Hospital (157)</c:v>
                </c:pt>
                <c:pt idx="2">
                  <c:v>St Albans City Hospital (40)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(197)</c:v>
                </c:pt>
                <c:pt idx="1">
                  <c:v>Watford General Hospital (157)</c:v>
                </c:pt>
                <c:pt idx="2">
                  <c:v>St Albans City Hospital (40)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(197)</c:v>
                </c:pt>
                <c:pt idx="1">
                  <c:v>Watford General Hospital (157)</c:v>
                </c:pt>
                <c:pt idx="2">
                  <c:v>St Albans City Hospital (40)</c:v>
                </c:pt>
              </c:strCache>
            </c:strRef>
          </c:cat>
          <c:val>
            <c:numRef>
              <c:f>Sheet1!$J$2:$J$4</c:f>
              <c:numCache>
                <c:formatCode>0.0;;</c:formatCode>
                <c:ptCount val="3"/>
                <c:pt idx="0">
                  <c:v>0</c:v>
                </c:pt>
                <c:pt idx="1">
                  <c:v>0</c:v>
                </c:pt>
                <c:pt idx="2">
                  <c:v>9.5247549853097944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1.9832791190503336</c:v>
                </c:pt>
                <c:pt idx="1">
                  <c:v>2.1164265371542594</c:v>
                </c:pt>
                <c:pt idx="2">
                  <c:v>0.47524501469020564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(125)</c:v>
                </c:pt>
                <c:pt idx="1">
                  <c:v>Watford General Hospital (109)</c:v>
                </c:pt>
                <c:pt idx="2">
                  <c:v>St Albans City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(125)</c:v>
                </c:pt>
                <c:pt idx="1">
                  <c:v>Watford General Hospital (109)</c:v>
                </c:pt>
                <c:pt idx="2">
                  <c:v>St Albans City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(125)</c:v>
                </c:pt>
                <c:pt idx="1">
                  <c:v>Watford General Hospital (109)</c:v>
                </c:pt>
                <c:pt idx="2">
                  <c:v>St Albans City Hospital (-)</c:v>
                </c:pt>
              </c:strCache>
            </c:strRef>
          </c:cat>
          <c:val>
            <c:numRef>
              <c:f>Sheet1!$F$2:$F$4</c:f>
              <c:numCache>
                <c:formatCode>0.0;;</c:formatCode>
                <c:ptCount val="3"/>
                <c:pt idx="0">
                  <c:v>0</c:v>
                </c:pt>
                <c:pt idx="1">
                  <c:v>7.1090792699610574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(125)</c:v>
                </c:pt>
                <c:pt idx="1">
                  <c:v>Watford General Hospital (109)</c:v>
                </c:pt>
                <c:pt idx="2">
                  <c:v>St Albans City Hospital (-)</c:v>
                </c:pt>
              </c:strCache>
            </c:strRef>
          </c:cat>
          <c:val>
            <c:numRef>
              <c:f>Sheet1!$G$2:$G$4</c:f>
              <c:numCache>
                <c:formatCode>0.0;;</c:formatCode>
                <c:ptCount val="3"/>
                <c:pt idx="0">
                  <c:v>7.5966174595007709</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(125)</c:v>
                </c:pt>
                <c:pt idx="1">
                  <c:v>Watford General Hospital (109)</c:v>
                </c:pt>
                <c:pt idx="2">
                  <c:v>St Albans City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(125)</c:v>
                </c:pt>
                <c:pt idx="1">
                  <c:v>Watford General Hospital (109)</c:v>
                </c:pt>
                <c:pt idx="2">
                  <c:v>St Albans City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(125)</c:v>
                </c:pt>
                <c:pt idx="1">
                  <c:v>Watford General Hospital (109)</c:v>
                </c:pt>
                <c:pt idx="2">
                  <c:v>St Albans City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2.4033825404992291</c:v>
                </c:pt>
                <c:pt idx="1">
                  <c:v>2.8909207300389426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(184)</c:v>
                </c:pt>
                <c:pt idx="1">
                  <c:v>Watford General Hospital (162)</c:v>
                </c:pt>
                <c:pt idx="2">
                  <c:v>St Albans City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(184)</c:v>
                </c:pt>
                <c:pt idx="1">
                  <c:v>Watford General Hospital (162)</c:v>
                </c:pt>
                <c:pt idx="2">
                  <c:v>St Albans City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(184)</c:v>
                </c:pt>
                <c:pt idx="1">
                  <c:v>Watford General Hospital (162)</c:v>
                </c:pt>
                <c:pt idx="2">
                  <c:v>St Albans City Hospital (-)</c:v>
                </c:pt>
              </c:strCache>
            </c:strRef>
          </c:cat>
          <c:val>
            <c:numRef>
              <c:f>Sheet1!$F$2:$F$4</c:f>
              <c:numCache>
                <c:formatCode>0.0;;</c:formatCode>
                <c:ptCount val="3"/>
                <c:pt idx="0">
                  <c:v>0</c:v>
                </c:pt>
                <c:pt idx="1">
                  <c:v>5.5856738402233672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(184)</c:v>
                </c:pt>
                <c:pt idx="1">
                  <c:v>Watford General Hospital (162)</c:v>
                </c:pt>
                <c:pt idx="2">
                  <c:v>St Albans City Hospital (-)</c:v>
                </c:pt>
              </c:strCache>
            </c:strRef>
          </c:cat>
          <c:val>
            <c:numRef>
              <c:f>Sheet1!$G$2:$G$4</c:f>
              <c:numCache>
                <c:formatCode>0.0;;</c:formatCode>
                <c:ptCount val="3"/>
                <c:pt idx="0">
                  <c:v>6.1155222426439542</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(184)</c:v>
                </c:pt>
                <c:pt idx="1">
                  <c:v>Watford General Hospital (162)</c:v>
                </c:pt>
                <c:pt idx="2">
                  <c:v>St Albans City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(184)</c:v>
                </c:pt>
                <c:pt idx="1">
                  <c:v>Watford General Hospital (162)</c:v>
                </c:pt>
                <c:pt idx="2">
                  <c:v>St Albans City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(184)</c:v>
                </c:pt>
                <c:pt idx="1">
                  <c:v>Watford General Hospital (162)</c:v>
                </c:pt>
                <c:pt idx="2">
                  <c:v>St Albans City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3.8844777573560458</c:v>
                </c:pt>
                <c:pt idx="1">
                  <c:v>4.4143261597766328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Watford General Hospital (303)</c:v>
                </c:pt>
                <c:pt idx="2">
                  <c:v>St Albans City Hospital (56)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Watford General Hospital (303)</c:v>
                </c:pt>
                <c:pt idx="2">
                  <c:v>St Albans City Hospital (56)</c:v>
                </c:pt>
              </c:strCache>
            </c:strRef>
          </c:cat>
          <c:val>
            <c:numRef>
              <c:f>Sheet1!$E$2:$E$4</c:f>
              <c:numCache>
                <c:formatCode>0.0;;</c:formatCode>
                <c:ptCount val="3"/>
                <c:pt idx="0">
                  <c:v>0</c:v>
                </c:pt>
                <c:pt idx="1">
                  <c:v>9.0372535274260635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Watford General Hospital (303)</c:v>
                </c:pt>
                <c:pt idx="2">
                  <c:v>St Albans City Hospital (56)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Watford General Hospital (303)</c:v>
                </c:pt>
                <c:pt idx="2">
                  <c:v>St Albans City Hospital (56)</c:v>
                </c:pt>
              </c:strCache>
            </c:strRef>
          </c:cat>
          <c:val>
            <c:numRef>
              <c:f>Sheet1!$G$2:$G$4</c:f>
              <c:numCache>
                <c:formatCode>0.0;;</c:formatCode>
                <c:ptCount val="3"/>
                <c:pt idx="0">
                  <c:v>9.1358884160744047</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Watford General Hospital (303)</c:v>
                </c:pt>
                <c:pt idx="2">
                  <c:v>St Albans City Hospital (56)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Watford General Hospital (303)</c:v>
                </c:pt>
                <c:pt idx="2">
                  <c:v>St Albans City Hospital (56)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Watford General Hospital (303)</c:v>
                </c:pt>
                <c:pt idx="2">
                  <c:v>St Albans City Hospital (56)</c:v>
                </c:pt>
              </c:strCache>
            </c:strRef>
          </c:cat>
          <c:val>
            <c:numRef>
              <c:f>Sheet1!$J$2:$J$4</c:f>
              <c:numCache>
                <c:formatCode>0.0;;</c:formatCode>
                <c:ptCount val="3"/>
                <c:pt idx="0">
                  <c:v>0</c:v>
                </c:pt>
                <c:pt idx="1">
                  <c:v>0</c:v>
                </c:pt>
                <c:pt idx="2">
                  <c:v>9.9186297383238013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0.86411158392559528</c:v>
                </c:pt>
                <c:pt idx="1">
                  <c:v>0.96274647257393653</c:v>
                </c:pt>
                <c:pt idx="2">
                  <c:v>8.1370261676198652E-2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Watford General Hospital (322)</c:v>
                </c:pt>
                <c:pt idx="2">
                  <c:v>St Albans City Hospital (50)</c:v>
                </c:pt>
              </c:strCache>
            </c:strRef>
          </c:cat>
          <c:val>
            <c:numRef>
              <c:f>Sheet1!$D$2:$D$4</c:f>
              <c:numCache>
                <c:formatCode>0.0;;</c:formatCode>
                <c:ptCount val="3"/>
                <c:pt idx="0">
                  <c:v>0</c:v>
                </c:pt>
                <c:pt idx="1">
                  <c:v>7.8675782879748617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Watford General Hospital (322)</c:v>
                </c:pt>
                <c:pt idx="2">
                  <c:v>St Albans City Hospital (50)</c:v>
                </c:pt>
              </c:strCache>
            </c:strRef>
          </c:cat>
          <c:val>
            <c:numRef>
              <c:f>Sheet1!$E$2:$E$4</c:f>
              <c:numCache>
                <c:formatCode>0.0;;</c:formatCode>
                <c:ptCount val="3"/>
                <c:pt idx="0">
                  <c:v>8.0377596941827374</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Watford General Hospital (322)</c:v>
                </c:pt>
                <c:pt idx="2">
                  <c:v>St Albans City Hospital (50)</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Watford General Hospital (322)</c:v>
                </c:pt>
                <c:pt idx="2">
                  <c:v>St Albans City Hospital (50)</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Watford General Hospital (322)</c:v>
                </c:pt>
                <c:pt idx="2">
                  <c:v>St Albans City Hospital (50)</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Watford General Hospital (322)</c:v>
                </c:pt>
                <c:pt idx="2">
                  <c:v>St Albans City Hospital (50)</c:v>
                </c:pt>
              </c:strCache>
            </c:strRef>
          </c:cat>
          <c:val>
            <c:numRef>
              <c:f>Sheet1!$I$2:$I$4</c:f>
              <c:numCache>
                <c:formatCode>0.0;;</c:formatCode>
                <c:ptCount val="3"/>
                <c:pt idx="0">
                  <c:v>0</c:v>
                </c:pt>
                <c:pt idx="1">
                  <c:v>0</c:v>
                </c:pt>
                <c:pt idx="2">
                  <c:v>9.3944929487812612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Watford General Hospital (322)</c:v>
                </c:pt>
                <c:pt idx="2">
                  <c:v>St Albans City Hospital (50)</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1.9622403058172626</c:v>
                </c:pt>
                <c:pt idx="1">
                  <c:v>2.1324217120251383</c:v>
                </c:pt>
                <c:pt idx="2">
                  <c:v>0.60550705121873882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Watford General Hospital (347)</c:v>
                </c:pt>
                <c:pt idx="2">
                  <c:v>St Albans City Hospital (57)</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Watford General Hospital (347)</c:v>
                </c:pt>
                <c:pt idx="2">
                  <c:v>St Albans City Hospital (57)</c:v>
                </c:pt>
              </c:strCache>
            </c:strRef>
          </c:cat>
          <c:val>
            <c:numRef>
              <c:f>Sheet1!$E$2:$E$4</c:f>
              <c:numCache>
                <c:formatCode>0.0;;</c:formatCode>
                <c:ptCount val="3"/>
                <c:pt idx="0">
                  <c:v>0</c:v>
                </c:pt>
                <c:pt idx="1">
                  <c:v>8.5888136856331698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Watford General Hospital (347)</c:v>
                </c:pt>
                <c:pt idx="2">
                  <c:v>St Albans City Hospital (57)</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Watford General Hospital (347)</c:v>
                </c:pt>
                <c:pt idx="2">
                  <c:v>St Albans City Hospital (57)</c:v>
                </c:pt>
              </c:strCache>
            </c:strRef>
          </c:cat>
          <c:val>
            <c:numRef>
              <c:f>Sheet1!$G$2:$G$4</c:f>
              <c:numCache>
                <c:formatCode>0.0;;</c:formatCode>
                <c:ptCount val="3"/>
                <c:pt idx="0">
                  <c:v>8.7389139000506777</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Watford General Hospital (347)</c:v>
                </c:pt>
                <c:pt idx="2">
                  <c:v>St Albans City Hospital (57)</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Watford General Hospital (347)</c:v>
                </c:pt>
                <c:pt idx="2">
                  <c:v>St Albans City Hospital (57)</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Watford General Hospital (347)</c:v>
                </c:pt>
                <c:pt idx="2">
                  <c:v>St Albans City Hospital (57)</c:v>
                </c:pt>
              </c:strCache>
            </c:strRef>
          </c:cat>
          <c:val>
            <c:numRef>
              <c:f>Sheet1!$J$2:$J$4</c:f>
              <c:numCache>
                <c:formatCode>0.0;;</c:formatCode>
                <c:ptCount val="3"/>
                <c:pt idx="0">
                  <c:v>0</c:v>
                </c:pt>
                <c:pt idx="1">
                  <c:v>0</c:v>
                </c:pt>
                <c:pt idx="2">
                  <c:v>9.7697507348567356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1.2610860999493223</c:v>
                </c:pt>
                <c:pt idx="1">
                  <c:v>1.4111863143668302</c:v>
                </c:pt>
                <c:pt idx="2">
                  <c:v>0.23024926514326438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Watford General Hospital (335)</c:v>
                </c:pt>
                <c:pt idx="2">
                  <c:v>St Albans City Hospital (55)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Watford General Hospital (335)</c:v>
                </c:pt>
                <c:pt idx="2">
                  <c:v>St Albans City Hospital (55)</c:v>
                </c:pt>
              </c:strCache>
            </c:strRef>
          </c:cat>
          <c:val>
            <c:numRef>
              <c:f>Sheet1!$E$2:$E$4</c:f>
              <c:numCache>
                <c:formatCode>0.0;;</c:formatCode>
                <c:ptCount val="3"/>
                <c:pt idx="0">
                  <c:v>8.1845944735791072</c:v>
                </c:pt>
                <c:pt idx="1">
                  <c:v>7.9869880390385104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Watford General Hospital (335)</c:v>
                </c:pt>
                <c:pt idx="2">
                  <c:v>St Albans City Hospital (55)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Watford General Hospital (335)</c:v>
                </c:pt>
                <c:pt idx="2">
                  <c:v>St Albans City Hospital (55)</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Watford General Hospital (335)</c:v>
                </c:pt>
                <c:pt idx="2">
                  <c:v>St Albans City Hospital (55)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Watford General Hospital (335)</c:v>
                </c:pt>
                <c:pt idx="2">
                  <c:v>St Albans City Hospital (55)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Watford General Hospital (335)</c:v>
                </c:pt>
                <c:pt idx="2">
                  <c:v>St Albans City Hospital (55)</c:v>
                </c:pt>
              </c:strCache>
            </c:strRef>
          </c:cat>
          <c:val>
            <c:numRef>
              <c:f>Sheet1!$J$2:$J$4</c:f>
              <c:numCache>
                <c:formatCode>0.0;;</c:formatCode>
                <c:ptCount val="3"/>
                <c:pt idx="0">
                  <c:v>0</c:v>
                </c:pt>
                <c:pt idx="1">
                  <c:v>0</c:v>
                </c:pt>
                <c:pt idx="2">
                  <c:v>9.7183875914714477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1.8154055264208928</c:v>
                </c:pt>
                <c:pt idx="1">
                  <c:v>2.0130119609614896</c:v>
                </c:pt>
                <c:pt idx="2">
                  <c:v>0.28161240852855229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Watford General Hospital (325)</c:v>
                </c:pt>
                <c:pt idx="2">
                  <c:v>St Albans City Hospital (55)</c:v>
                </c:pt>
              </c:strCache>
            </c:strRef>
          </c:cat>
          <c:val>
            <c:numRef>
              <c:f>Sheet1!$D$2:$D$4</c:f>
              <c:numCache>
                <c:formatCode>0.0;;</c:formatCode>
                <c:ptCount val="3"/>
                <c:pt idx="0">
                  <c:v>0</c:v>
                </c:pt>
                <c:pt idx="1">
                  <c:v>7.8410872948542503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Watford General Hospital (325)</c:v>
                </c:pt>
                <c:pt idx="2">
                  <c:v>St Albans City Hospital (55)</c:v>
                </c:pt>
              </c:strCache>
            </c:strRef>
          </c:cat>
          <c:val>
            <c:numRef>
              <c:f>Sheet1!$E$2:$E$4</c:f>
              <c:numCache>
                <c:formatCode>0.0;;</c:formatCode>
                <c:ptCount val="3"/>
                <c:pt idx="0">
                  <c:v>8.1066862439339467</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Watford General Hospital (325)</c:v>
                </c:pt>
                <c:pt idx="2">
                  <c:v>St Albans City Hospital (55)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Watford General Hospital (325)</c:v>
                </c:pt>
                <c:pt idx="2">
                  <c:v>St Albans City Hospital (55)</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Watford General Hospital (325)</c:v>
                </c:pt>
                <c:pt idx="2">
                  <c:v>St Albans City Hospital (55)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Watford General Hospital (325)</c:v>
                </c:pt>
                <c:pt idx="2">
                  <c:v>St Albans City Hospital (55)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Watford General Hospital (325)</c:v>
                </c:pt>
                <c:pt idx="2">
                  <c:v>St Albans City Hospital (55)</c:v>
                </c:pt>
              </c:strCache>
            </c:strRef>
          </c:cat>
          <c:val>
            <c:numRef>
              <c:f>Sheet1!$J$2:$J$4</c:f>
              <c:numCache>
                <c:formatCode>0.0;;</c:formatCode>
                <c:ptCount val="3"/>
                <c:pt idx="0">
                  <c:v>0</c:v>
                </c:pt>
                <c:pt idx="1">
                  <c:v>0</c:v>
                </c:pt>
                <c:pt idx="2">
                  <c:v>9.6866438434338011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1.8933137560660533</c:v>
                </c:pt>
                <c:pt idx="1">
                  <c:v>2.1589127051457497</c:v>
                </c:pt>
                <c:pt idx="2">
                  <c:v>0.31335615656619886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Watford General Hospital (346)</c:v>
                </c:pt>
                <c:pt idx="2">
                  <c:v>St Albans City Hospital (57)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Watford General Hospital (346)</c:v>
                </c:pt>
                <c:pt idx="2">
                  <c:v>St Albans City Hospital (57)</c:v>
                </c:pt>
              </c:strCache>
            </c:strRef>
          </c:cat>
          <c:val>
            <c:numRef>
              <c:f>Sheet1!$E$2:$E$4</c:f>
              <c:numCache>
                <c:formatCode>0.0;;</c:formatCode>
                <c:ptCount val="3"/>
                <c:pt idx="0">
                  <c:v>0</c:v>
                </c:pt>
                <c:pt idx="1">
                  <c:v>8.5205251388580692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Watford General Hospital (346)</c:v>
                </c:pt>
                <c:pt idx="2">
                  <c:v>St Albans City Hospital (57)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Watford General Hospital (346)</c:v>
                </c:pt>
                <c:pt idx="2">
                  <c:v>St Albans City Hospital (57)</c:v>
                </c:pt>
              </c:strCache>
            </c:strRef>
          </c:cat>
          <c:val>
            <c:numRef>
              <c:f>Sheet1!$G$2:$G$4</c:f>
              <c:numCache>
                <c:formatCode>0.0;;</c:formatCode>
                <c:ptCount val="3"/>
                <c:pt idx="0">
                  <c:v>8.681287069153111</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Watford General Hospital (346)</c:v>
                </c:pt>
                <c:pt idx="2">
                  <c:v>St Albans City Hospital (57)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Watford General Hospital (346)</c:v>
                </c:pt>
                <c:pt idx="2">
                  <c:v>St Albans City Hospital (57)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Watford General Hospital (346)</c:v>
                </c:pt>
                <c:pt idx="2">
                  <c:v>St Albans City Hospital (57)</c:v>
                </c:pt>
              </c:strCache>
            </c:strRef>
          </c:cat>
          <c:val>
            <c:numRef>
              <c:f>Sheet1!$J$2:$J$4</c:f>
              <c:numCache>
                <c:formatCode>0.0;;</c:formatCode>
                <c:ptCount val="3"/>
                <c:pt idx="0">
                  <c:v>0</c:v>
                </c:pt>
                <c:pt idx="1">
                  <c:v>0</c:v>
                </c:pt>
                <c:pt idx="2">
                  <c:v>9.8044344055314703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1.318712930846889</c:v>
                </c:pt>
                <c:pt idx="1">
                  <c:v>1.4794748611419308</c:v>
                </c:pt>
                <c:pt idx="2">
                  <c:v>0.19556559446852972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Watford General Hospital (329)</c:v>
                </c:pt>
                <c:pt idx="2">
                  <c:v>St Albans City Hospital (57)</c:v>
                </c:pt>
              </c:strCache>
            </c:strRef>
          </c:cat>
          <c:val>
            <c:numRef>
              <c:f>Sheet1!$D$2:$D$4</c:f>
              <c:numCache>
                <c:formatCode>0.0;;</c:formatCode>
                <c:ptCount val="3"/>
                <c:pt idx="0">
                  <c:v>0</c:v>
                </c:pt>
                <c:pt idx="1">
                  <c:v>8.0645805565898101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Watford General Hospital (329)</c:v>
                </c:pt>
                <c:pt idx="2">
                  <c:v>St Albans City Hospital (57)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Watford General Hospital (329)</c:v>
                </c:pt>
                <c:pt idx="2">
                  <c:v>St Albans City Hospital (57)</c:v>
                </c:pt>
              </c:strCache>
            </c:strRef>
          </c:cat>
          <c:val>
            <c:numRef>
              <c:f>Sheet1!$F$2:$F$4</c:f>
              <c:numCache>
                <c:formatCode>0.0;;</c:formatCode>
                <c:ptCount val="3"/>
                <c:pt idx="0">
                  <c:v>8.3318948176014356</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Watford General Hospital (329)</c:v>
                </c:pt>
                <c:pt idx="2">
                  <c:v>St Albans City Hospital (57)</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Watford General Hospital (329)</c:v>
                </c:pt>
                <c:pt idx="2">
                  <c:v>St Albans City Hospital (57)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Watford General Hospital (329)</c:v>
                </c:pt>
                <c:pt idx="2">
                  <c:v>St Albans City Hospital (57)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Watford General Hospital (329)</c:v>
                </c:pt>
                <c:pt idx="2">
                  <c:v>St Albans City Hospital (57)</c:v>
                </c:pt>
              </c:strCache>
            </c:strRef>
          </c:cat>
          <c:val>
            <c:numRef>
              <c:f>Sheet1!$J$2:$J$4</c:f>
              <c:numCache>
                <c:formatCode>0.0;;</c:formatCode>
                <c:ptCount val="3"/>
                <c:pt idx="0">
                  <c:v>0</c:v>
                </c:pt>
                <c:pt idx="1">
                  <c:v>0</c:v>
                </c:pt>
                <c:pt idx="2">
                  <c:v>9.7697507348567356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1.6681051823985644</c:v>
                </c:pt>
                <c:pt idx="1">
                  <c:v>1.9354194434101899</c:v>
                </c:pt>
                <c:pt idx="2">
                  <c:v>0.23024926514326438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Watford General Hospital (340)</c:v>
                </c:pt>
                <c:pt idx="2">
                  <c:v>St Albans City Hospital (56)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Watford General Hospital (340)</c:v>
                </c:pt>
                <c:pt idx="2">
                  <c:v>St Albans City Hospital (56)</c:v>
                </c:pt>
              </c:strCache>
            </c:strRef>
          </c:cat>
          <c:val>
            <c:numRef>
              <c:f>Sheet1!$E$2:$E$4</c:f>
              <c:numCache>
                <c:formatCode>0.0;;</c:formatCode>
                <c:ptCount val="3"/>
                <c:pt idx="0">
                  <c:v>0</c:v>
                </c:pt>
                <c:pt idx="1">
                  <c:v>6.8756677730531397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Watford General Hospital (340)</c:v>
                </c:pt>
                <c:pt idx="2">
                  <c:v>St Albans City Hospital (56)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Watford General Hospital (340)</c:v>
                </c:pt>
                <c:pt idx="2">
                  <c:v>St Albans City Hospital (56)</c:v>
                </c:pt>
              </c:strCache>
            </c:strRef>
          </c:cat>
          <c:val>
            <c:numRef>
              <c:f>Sheet1!$G$2:$G$4</c:f>
              <c:numCache>
                <c:formatCode>0.0;;</c:formatCode>
                <c:ptCount val="3"/>
                <c:pt idx="0">
                  <c:v>7.2970784754768641</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Watford General Hospital (340)</c:v>
                </c:pt>
                <c:pt idx="2">
                  <c:v>St Albans City Hospital (56)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Watford General Hospital (340)</c:v>
                </c:pt>
                <c:pt idx="2">
                  <c:v>St Albans City Hospital (56)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Watford General Hospital (340)</c:v>
                </c:pt>
                <c:pt idx="2">
                  <c:v>St Albans City Hospital (56)</c:v>
                </c:pt>
              </c:strCache>
            </c:strRef>
          </c:cat>
          <c:val>
            <c:numRef>
              <c:f>Sheet1!$J$2:$J$4</c:f>
              <c:numCache>
                <c:formatCode>0.0;;</c:formatCode>
                <c:ptCount val="3"/>
                <c:pt idx="0">
                  <c:v>0</c:v>
                </c:pt>
                <c:pt idx="1">
                  <c:v>0</c:v>
                </c:pt>
                <c:pt idx="2">
                  <c:v>9.5376747329242395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2.7029215245231359</c:v>
                </c:pt>
                <c:pt idx="1">
                  <c:v>3.1243322269468603</c:v>
                </c:pt>
                <c:pt idx="2">
                  <c:v>0.46232526707576049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Watford General Hospital (307)</c:v>
                </c:pt>
                <c:pt idx="2">
                  <c:v>St Albans City Hospital (47)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Watford General Hospital (307)</c:v>
                </c:pt>
                <c:pt idx="2">
                  <c:v>St Albans City Hospital (47)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Watford General Hospital (307)</c:v>
                </c:pt>
                <c:pt idx="2">
                  <c:v>St Albans City Hospital (47)</c:v>
                </c:pt>
              </c:strCache>
            </c:strRef>
          </c:cat>
          <c:val>
            <c:numRef>
              <c:f>Sheet1!$F$2:$F$4</c:f>
              <c:numCache>
                <c:formatCode>0.0;;</c:formatCode>
                <c:ptCount val="3"/>
                <c:pt idx="0">
                  <c:v>0</c:v>
                </c:pt>
                <c:pt idx="1">
                  <c:v>7.1991324029316264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Watford General Hospital (307)</c:v>
                </c:pt>
                <c:pt idx="2">
                  <c:v>St Albans City Hospital (47)</c:v>
                </c:pt>
              </c:strCache>
            </c:strRef>
          </c:cat>
          <c:val>
            <c:numRef>
              <c:f>Sheet1!$G$2:$G$4</c:f>
              <c:numCache>
                <c:formatCode>0.0;;</c:formatCode>
                <c:ptCount val="3"/>
                <c:pt idx="0">
                  <c:v>7.3547597033739311</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Watford General Hospital (307)</c:v>
                </c:pt>
                <c:pt idx="2">
                  <c:v>St Albans City Hospital (47)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Watford General Hospital (307)</c:v>
                </c:pt>
                <c:pt idx="2">
                  <c:v>St Albans City Hospital (47)</c:v>
                </c:pt>
              </c:strCache>
            </c:strRef>
          </c:cat>
          <c:val>
            <c:numRef>
              <c:f>Sheet1!$I$2:$I$4</c:f>
              <c:numCache>
                <c:formatCode>0.0;;</c:formatCode>
                <c:ptCount val="3"/>
                <c:pt idx="0">
                  <c:v>0</c:v>
                </c:pt>
                <c:pt idx="1">
                  <c:v>0</c:v>
                </c:pt>
                <c:pt idx="2">
                  <c:v>8.9014408076529588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Watford General Hospital (307)</c:v>
                </c:pt>
                <c:pt idx="2">
                  <c:v>St Albans City Hospital (47)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2.6452402966260689</c:v>
                </c:pt>
                <c:pt idx="1">
                  <c:v>2.8008675970683736</c:v>
                </c:pt>
                <c:pt idx="2">
                  <c:v>1.0985591923470412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Watford General Hospital (332)</c:v>
                </c:pt>
                <c:pt idx="2">
                  <c:v>St Albans City Hospital (54)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Watford General Hospital (332)</c:v>
                </c:pt>
                <c:pt idx="2">
                  <c:v>St Albans City Hospital (54)</c:v>
                </c:pt>
              </c:strCache>
            </c:strRef>
          </c:cat>
          <c:val>
            <c:numRef>
              <c:f>Sheet1!$E$2:$E$4</c:f>
              <c:numCache>
                <c:formatCode>0.0;;</c:formatCode>
                <c:ptCount val="3"/>
                <c:pt idx="0">
                  <c:v>6.671657523831577</c:v>
                </c:pt>
                <c:pt idx="1">
                  <c:v>6.4146903697750162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Watford General Hospital (332)</c:v>
                </c:pt>
                <c:pt idx="2">
                  <c:v>St Albans City Hospital (54)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Watford General Hospital (332)</c:v>
                </c:pt>
                <c:pt idx="2">
                  <c:v>St Albans City Hospital (54)</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Watford General Hospital (332)</c:v>
                </c:pt>
                <c:pt idx="2">
                  <c:v>St Albans City Hospital (54)</c:v>
                </c:pt>
              </c:strCache>
            </c:strRef>
          </c:cat>
          <c:val>
            <c:numRef>
              <c:f>Sheet1!$H$2:$H$4</c:f>
              <c:numCache>
                <c:formatCode>0.0;;</c:formatCode>
                <c:ptCount val="3"/>
                <c:pt idx="0">
                  <c:v>0</c:v>
                </c:pt>
                <c:pt idx="1">
                  <c:v>0</c:v>
                </c:pt>
                <c:pt idx="2">
                  <c:v>8.1544180688236381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Watford General Hospital (332)</c:v>
                </c:pt>
                <c:pt idx="2">
                  <c:v>St Albans City Hospital (54)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Watford General Hospital (332)</c:v>
                </c:pt>
                <c:pt idx="2">
                  <c:v>St Albans City Hospital (54)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3.328342476168423</c:v>
                </c:pt>
                <c:pt idx="1">
                  <c:v>3.5853096302249838</c:v>
                </c:pt>
                <c:pt idx="2">
                  <c:v>1.8455819311763619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Watford General Hospital (336)</c:v>
                </c:pt>
                <c:pt idx="2">
                  <c:v>St Albans City Hospital (57)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Watford General Hospital (336)</c:v>
                </c:pt>
                <c:pt idx="2">
                  <c:v>St Albans City Hospital (57)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Watford General Hospital (336)</c:v>
                </c:pt>
                <c:pt idx="2">
                  <c:v>St Albans City Hospital (57)</c:v>
                </c:pt>
              </c:strCache>
            </c:strRef>
          </c:cat>
          <c:val>
            <c:numRef>
              <c:f>Sheet1!$F$2:$F$4</c:f>
              <c:numCache>
                <c:formatCode>0.0;;</c:formatCode>
                <c:ptCount val="3"/>
                <c:pt idx="0">
                  <c:v>0</c:v>
                </c:pt>
                <c:pt idx="1">
                  <c:v>8.4425847953090649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Watford General Hospital (336)</c:v>
                </c:pt>
                <c:pt idx="2">
                  <c:v>St Albans City Hospital (57)</c:v>
                </c:pt>
              </c:strCache>
            </c:strRef>
          </c:cat>
          <c:val>
            <c:numRef>
              <c:f>Sheet1!$G$2:$G$4</c:f>
              <c:numCache>
                <c:formatCode>0.0;;</c:formatCode>
                <c:ptCount val="3"/>
                <c:pt idx="0">
                  <c:v>8.5805629242096728</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Watford General Hospital (336)</c:v>
                </c:pt>
                <c:pt idx="2">
                  <c:v>St Albans City Hospital (57)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Watford General Hospital (336)</c:v>
                </c:pt>
                <c:pt idx="2">
                  <c:v>St Albans City Hospital (57)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Watford General Hospital (336)</c:v>
                </c:pt>
                <c:pt idx="2">
                  <c:v>St Albans City Hospital (57)</c:v>
                </c:pt>
              </c:strCache>
            </c:strRef>
          </c:cat>
          <c:val>
            <c:numRef>
              <c:f>Sheet1!$J$2:$J$4</c:f>
              <c:numCache>
                <c:formatCode>0.0;;</c:formatCode>
                <c:ptCount val="3"/>
                <c:pt idx="0">
                  <c:v>0</c:v>
                </c:pt>
                <c:pt idx="1">
                  <c:v>0</c:v>
                </c:pt>
                <c:pt idx="2">
                  <c:v>9.8044344055314703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1.4194370757903272</c:v>
                </c:pt>
                <c:pt idx="1">
                  <c:v>1.5574152046909351</c:v>
                </c:pt>
                <c:pt idx="2">
                  <c:v>0.19556559446852972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Watford General Hospital (300)</c:v>
                </c:pt>
                <c:pt idx="2">
                  <c:v>St Albans City Hospital (48)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Watford General Hospital (300)</c:v>
                </c:pt>
                <c:pt idx="2">
                  <c:v>St Albans City Hospital (48)</c:v>
                </c:pt>
              </c:strCache>
            </c:strRef>
          </c:cat>
          <c:val>
            <c:numRef>
              <c:f>Sheet1!$E$2:$E$4</c:f>
              <c:numCache>
                <c:formatCode>0.0;;</c:formatCode>
                <c:ptCount val="3"/>
                <c:pt idx="0">
                  <c:v>7.243158352425934</c:v>
                </c:pt>
                <c:pt idx="1">
                  <c:v>6.9429358574838416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Watford General Hospital (300)</c:v>
                </c:pt>
                <c:pt idx="2">
                  <c:v>St Albans City Hospital (48)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Watford General Hospital (300)</c:v>
                </c:pt>
                <c:pt idx="2">
                  <c:v>St Albans City Hospital (48)</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Watford General Hospital (300)</c:v>
                </c:pt>
                <c:pt idx="2">
                  <c:v>St Albans City Hospital (48)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Watford General Hospital (300)</c:v>
                </c:pt>
                <c:pt idx="2">
                  <c:v>St Albans City Hospital (48)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Watford General Hospital (300)</c:v>
                </c:pt>
                <c:pt idx="2">
                  <c:v>St Albans City Hospital (48)</c:v>
                </c:pt>
              </c:strCache>
            </c:strRef>
          </c:cat>
          <c:val>
            <c:numRef>
              <c:f>Sheet1!$J$2:$J$4</c:f>
              <c:numCache>
                <c:formatCode>0.0;;</c:formatCode>
                <c:ptCount val="3"/>
                <c:pt idx="0">
                  <c:v>0</c:v>
                </c:pt>
                <c:pt idx="1">
                  <c:v>0</c:v>
                </c:pt>
                <c:pt idx="2">
                  <c:v>9.4190327794300455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2.756841647574066</c:v>
                </c:pt>
                <c:pt idx="1">
                  <c:v>3.0570641425161584</c:v>
                </c:pt>
                <c:pt idx="2">
                  <c:v>0.58096722056995453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Watford General Hospital (336)</c:v>
                </c:pt>
                <c:pt idx="2">
                  <c:v>St Albans City Hospital (54)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Watford General Hospital (336)</c:v>
                </c:pt>
                <c:pt idx="2">
                  <c:v>St Albans City Hospital (54)</c:v>
                </c:pt>
              </c:strCache>
            </c:strRef>
          </c:cat>
          <c:val>
            <c:numRef>
              <c:f>Sheet1!$E$2:$E$4</c:f>
              <c:numCache>
                <c:formatCode>0.0;;</c:formatCode>
                <c:ptCount val="3"/>
                <c:pt idx="0">
                  <c:v>0</c:v>
                </c:pt>
                <c:pt idx="1">
                  <c:v>9.0487025945653556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Watford General Hospital (336)</c:v>
                </c:pt>
                <c:pt idx="2">
                  <c:v>St Albans City Hospital (54)</c:v>
                </c:pt>
              </c:strCache>
            </c:strRef>
          </c:cat>
          <c:val>
            <c:numRef>
              <c:f>Sheet1!$F$2:$F$4</c:f>
              <c:numCache>
                <c:formatCode>0.0;;</c:formatCode>
                <c:ptCount val="3"/>
                <c:pt idx="0">
                  <c:v>9.1964292032809105</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Watford General Hospital (336)</c:v>
                </c:pt>
                <c:pt idx="2">
                  <c:v>St Albans City Hospital (54)</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Watford General Hospital (336)</c:v>
                </c:pt>
                <c:pt idx="2">
                  <c:v>St Albans City Hospital (54)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Watford General Hospital (336)</c:v>
                </c:pt>
                <c:pt idx="2">
                  <c:v>St Albans City Hospital (54)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Watford General Hospital (336)</c:v>
                </c:pt>
                <c:pt idx="2">
                  <c:v>St Albans City Hospital (54)</c:v>
                </c:pt>
              </c:strCache>
            </c:strRef>
          </c:cat>
          <c:val>
            <c:numRef>
              <c:f>Sheet1!$J$2:$J$4</c:f>
              <c:numCache>
                <c:formatCode>0.0;;</c:formatCode>
                <c:ptCount val="3"/>
                <c:pt idx="0">
                  <c:v>0</c:v>
                </c:pt>
                <c:pt idx="1">
                  <c:v>0</c:v>
                </c:pt>
                <c:pt idx="2">
                  <c:v>9.8645266692672831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0.80357079671908949</c:v>
                </c:pt>
                <c:pt idx="1">
                  <c:v>0.95129740543464436</c:v>
                </c:pt>
                <c:pt idx="2">
                  <c:v>0.13547333073271695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Watford General Hospital (281)</c:v>
                </c:pt>
                <c:pt idx="2">
                  <c:v>St Albans City Hospital (52)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Watford General Hospital (281)</c:v>
                </c:pt>
                <c:pt idx="2">
                  <c:v>St Albans City Hospital (52)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Watford General Hospital (281)</c:v>
                </c:pt>
                <c:pt idx="2">
                  <c:v>St Albans City Hospital (52)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Watford General Hospital (281)</c:v>
                </c:pt>
                <c:pt idx="2">
                  <c:v>St Albans City Hospital (52)</c:v>
                </c:pt>
              </c:strCache>
            </c:strRef>
          </c:cat>
          <c:val>
            <c:numRef>
              <c:f>Sheet1!$G$2:$G$4</c:f>
              <c:numCache>
                <c:formatCode>0.0;;</c:formatCode>
                <c:ptCount val="3"/>
                <c:pt idx="0">
                  <c:v>8.7382641475737763</c:v>
                </c:pt>
                <c:pt idx="1">
                  <c:v>8.5564451764117795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Watford General Hospital (281)</c:v>
                </c:pt>
                <c:pt idx="2">
                  <c:v>St Albans City Hospital (52)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Watford General Hospital (281)</c:v>
                </c:pt>
                <c:pt idx="2">
                  <c:v>St Albans City Hospital (52)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(333)</c:v>
                </c:pt>
                <c:pt idx="1">
                  <c:v>Watford General Hospital (281)</c:v>
                </c:pt>
                <c:pt idx="2">
                  <c:v>St Albans City Hospital (52)</c:v>
                </c:pt>
              </c:strCache>
            </c:strRef>
          </c:cat>
          <c:val>
            <c:numRef>
              <c:f>Sheet1!$J$2:$J$4</c:f>
              <c:numCache>
                <c:formatCode>0.0;;</c:formatCode>
                <c:ptCount val="3"/>
                <c:pt idx="0">
                  <c:v>0</c:v>
                </c:pt>
                <c:pt idx="1">
                  <c:v>0</c:v>
                </c:pt>
                <c:pt idx="2">
                  <c:v>9.8445040484068347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1.2617358524262237</c:v>
                </c:pt>
                <c:pt idx="1">
                  <c:v>1.4435548235882205</c:v>
                </c:pt>
                <c:pt idx="2">
                  <c:v>0.15549595159316532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Watford General Hospital (319)</c:v>
                </c:pt>
                <c:pt idx="2">
                  <c:v>St Albans City Hospital (49)</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Watford General Hospital (319)</c:v>
                </c:pt>
                <c:pt idx="2">
                  <c:v>St Albans City Hospital (49)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Watford General Hospital (319)</c:v>
                </c:pt>
                <c:pt idx="2">
                  <c:v>St Albans City Hospital (49)</c:v>
                </c:pt>
              </c:strCache>
            </c:strRef>
          </c:cat>
          <c:val>
            <c:numRef>
              <c:f>Sheet1!$F$2:$F$4</c:f>
              <c:numCache>
                <c:formatCode>0.0;;</c:formatCode>
                <c:ptCount val="3"/>
                <c:pt idx="0">
                  <c:v>0</c:v>
                </c:pt>
                <c:pt idx="1">
                  <c:v>7.8439584299522629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Watford General Hospital (319)</c:v>
                </c:pt>
                <c:pt idx="2">
                  <c:v>St Albans City Hospital (49)</c:v>
                </c:pt>
              </c:strCache>
            </c:strRef>
          </c:cat>
          <c:val>
            <c:numRef>
              <c:f>Sheet1!$G$2:$G$4</c:f>
              <c:numCache>
                <c:formatCode>0.0;;</c:formatCode>
                <c:ptCount val="3"/>
                <c:pt idx="0">
                  <c:v>7.9887009331353616</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Watford General Hospital (319)</c:v>
                </c:pt>
                <c:pt idx="2">
                  <c:v>St Albans City Hospital (49)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Watford General Hospital (319)</c:v>
                </c:pt>
                <c:pt idx="2">
                  <c:v>St Albans City Hospital (49)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Watford General Hospital (319)</c:v>
                </c:pt>
                <c:pt idx="2">
                  <c:v>St Albans City Hospital (49)</c:v>
                </c:pt>
              </c:strCache>
            </c:strRef>
          </c:cat>
          <c:val>
            <c:numRef>
              <c:f>Sheet1!$J$2:$J$4</c:f>
              <c:numCache>
                <c:formatCode>0.0;;</c:formatCode>
                <c:ptCount val="3"/>
                <c:pt idx="0">
                  <c:v>0</c:v>
                </c:pt>
                <c:pt idx="1">
                  <c:v>0</c:v>
                </c:pt>
                <c:pt idx="2">
                  <c:v>9.4966117441408606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2.0112990668646384</c:v>
                </c:pt>
                <c:pt idx="1">
                  <c:v>2.1560415700477371</c:v>
                </c:pt>
                <c:pt idx="2">
                  <c:v>0.50338825585913938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(69)</c:v>
                </c:pt>
                <c:pt idx="1">
                  <c:v>Watford General Hospital (64)</c:v>
                </c:pt>
                <c:pt idx="2">
                  <c:v>St Albans City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(69)</c:v>
                </c:pt>
                <c:pt idx="1">
                  <c:v>Watford General Hospital (64)</c:v>
                </c:pt>
                <c:pt idx="2">
                  <c:v>St Albans City Hospital (-)</c:v>
                </c:pt>
              </c:strCache>
            </c:strRef>
          </c:cat>
          <c:val>
            <c:numRef>
              <c:f>Sheet1!$E$2:$E$4</c:f>
              <c:numCache>
                <c:formatCode>0.0;;</c:formatCode>
                <c:ptCount val="3"/>
                <c:pt idx="0">
                  <c:v>7.1500072309030553</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(69)</c:v>
                </c:pt>
                <c:pt idx="1">
                  <c:v>Watford General Hospital (64)</c:v>
                </c:pt>
                <c:pt idx="2">
                  <c:v>St Albans City Hospital (-)</c:v>
                </c:pt>
              </c:strCache>
            </c:strRef>
          </c:cat>
          <c:val>
            <c:numRef>
              <c:f>Sheet1!$F$2:$F$4</c:f>
              <c:numCache>
                <c:formatCode>0.0;;</c:formatCode>
                <c:ptCount val="3"/>
                <c:pt idx="0">
                  <c:v>0</c:v>
                </c:pt>
                <c:pt idx="1">
                  <c:v>6.9779978138680496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(69)</c:v>
                </c:pt>
                <c:pt idx="1">
                  <c:v>Watford General Hospital (64)</c:v>
                </c:pt>
                <c:pt idx="2">
                  <c:v>St Albans City Hospital (-)</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(69)</c:v>
                </c:pt>
                <c:pt idx="1">
                  <c:v>Watford General Hospital (64)</c:v>
                </c:pt>
                <c:pt idx="2">
                  <c:v>St Albans City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(69)</c:v>
                </c:pt>
                <c:pt idx="1">
                  <c:v>Watford General Hospital (64)</c:v>
                </c:pt>
                <c:pt idx="2">
                  <c:v>St Albans City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(69)</c:v>
                </c:pt>
                <c:pt idx="1">
                  <c:v>Watford General Hospital (64)</c:v>
                </c:pt>
                <c:pt idx="2">
                  <c:v>St Albans City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2.8499927690969447</c:v>
                </c:pt>
                <c:pt idx="1">
                  <c:v>3.0220021861319504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Watford General Hospital (62)</c:v>
                </c:pt>
                <c:pt idx="2">
                  <c:v>St Albans City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Watford General Hospital (62)</c:v>
                </c:pt>
                <c:pt idx="2">
                  <c:v>St Albans City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Watford General Hospital (62)</c:v>
                </c:pt>
                <c:pt idx="2">
                  <c:v>St Albans City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Watford General Hospital (62)</c:v>
                </c:pt>
                <c:pt idx="2">
                  <c:v>St Albans City Hospital (-)</c:v>
                </c:pt>
              </c:strCache>
            </c:strRef>
          </c:cat>
          <c:val>
            <c:numRef>
              <c:f>Sheet1!$G$2:$G$4</c:f>
              <c:numCache>
                <c:formatCode>0.0;;</c:formatCode>
                <c:ptCount val="3"/>
                <c:pt idx="0">
                  <c:v>7.4878688382863059</c:v>
                </c:pt>
                <c:pt idx="1">
                  <c:v>7.29359809538522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Watford General Hospital (62)</c:v>
                </c:pt>
                <c:pt idx="2">
                  <c:v>St Albans City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Watford General Hospital (62)</c:v>
                </c:pt>
                <c:pt idx="2">
                  <c:v>St Albans City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Watford General Hospital (62)</c:v>
                </c:pt>
                <c:pt idx="2">
                  <c:v>St Albans City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2.5121311617136941</c:v>
                </c:pt>
                <c:pt idx="1">
                  <c:v>2.70640190461478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Watford General Hospital (42)</c:v>
                </c:pt>
                <c:pt idx="2">
                  <c:v>St Albans City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Watford General Hospital (42)</c:v>
                </c:pt>
                <c:pt idx="2">
                  <c:v>St Albans City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Watford General Hospital (42)</c:v>
                </c:pt>
                <c:pt idx="2">
                  <c:v>St Albans City Hospital (-)</c:v>
                </c:pt>
              </c:strCache>
            </c:strRef>
          </c:cat>
          <c:val>
            <c:numRef>
              <c:f>Sheet1!$F$2:$F$4</c:f>
              <c:numCache>
                <c:formatCode>0.0;;</c:formatCode>
                <c:ptCount val="3"/>
                <c:pt idx="0">
                  <c:v>0</c:v>
                </c:pt>
                <c:pt idx="1">
                  <c:v>6.2112467754744616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Watford General Hospital (42)</c:v>
                </c:pt>
                <c:pt idx="2">
                  <c:v>St Albans City Hospital (-)</c:v>
                </c:pt>
              </c:strCache>
            </c:strRef>
          </c:cat>
          <c:val>
            <c:numRef>
              <c:f>Sheet1!$G$2:$G$4</c:f>
              <c:numCache>
                <c:formatCode>0.0;;</c:formatCode>
                <c:ptCount val="3"/>
                <c:pt idx="0">
                  <c:v>6.6990301003085104</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Watford General Hospital (42)</c:v>
                </c:pt>
                <c:pt idx="2">
                  <c:v>St Albans City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Watford General Hospital (42)</c:v>
                </c:pt>
                <c:pt idx="2">
                  <c:v>St Albans City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Watford General Hospital (42)</c:v>
                </c:pt>
                <c:pt idx="2">
                  <c:v>St Albans City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3.3009698996914896</c:v>
                </c:pt>
                <c:pt idx="1">
                  <c:v>3.7887532245255384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Watford General Hospital (123)</c:v>
                </c:pt>
                <c:pt idx="2">
                  <c:v>St Albans City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Watford General Hospital (123)</c:v>
                </c:pt>
                <c:pt idx="2">
                  <c:v>St Albans City Hospital (-)</c:v>
                </c:pt>
              </c:strCache>
            </c:strRef>
          </c:cat>
          <c:val>
            <c:numRef>
              <c:f>Sheet1!$E$2:$E$4</c:f>
              <c:numCache>
                <c:formatCode>0.0;;</c:formatCode>
                <c:ptCount val="3"/>
                <c:pt idx="0">
                  <c:v>0</c:v>
                </c:pt>
                <c:pt idx="1">
                  <c:v>7.3086719602835588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Watford General Hospital (123)</c:v>
                </c:pt>
                <c:pt idx="2">
                  <c:v>St Albans City Hospital (-)</c:v>
                </c:pt>
              </c:strCache>
            </c:strRef>
          </c:cat>
          <c:val>
            <c:numRef>
              <c:f>Sheet1!$F$2:$F$4</c:f>
              <c:numCache>
                <c:formatCode>0.0;;</c:formatCode>
                <c:ptCount val="3"/>
                <c:pt idx="0">
                  <c:v>7.825420264082819</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Watford General Hospital (123)</c:v>
                </c:pt>
                <c:pt idx="2">
                  <c:v>St Albans City Hospital (-)</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Watford General Hospital (123)</c:v>
                </c:pt>
                <c:pt idx="2">
                  <c:v>St Albans City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Watford General Hospital (123)</c:v>
                </c:pt>
                <c:pt idx="2">
                  <c:v>St Albans City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Watford General Hospital (123)</c:v>
                </c:pt>
                <c:pt idx="2">
                  <c:v>St Albans City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2.174579735917181</c:v>
                </c:pt>
                <c:pt idx="1">
                  <c:v>2.6913280397164412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(109)</c:v>
                </c:pt>
                <c:pt idx="1">
                  <c:v>Watford General Hospital (96)</c:v>
                </c:pt>
                <c:pt idx="2">
                  <c:v>St Albans City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(109)</c:v>
                </c:pt>
                <c:pt idx="1">
                  <c:v>Watford General Hospital (96)</c:v>
                </c:pt>
                <c:pt idx="2">
                  <c:v>St Albans City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(109)</c:v>
                </c:pt>
                <c:pt idx="1">
                  <c:v>Watford General Hospital (96)</c:v>
                </c:pt>
                <c:pt idx="2">
                  <c:v>St Albans City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(109)</c:v>
                </c:pt>
                <c:pt idx="1">
                  <c:v>Watford General Hospital (96)</c:v>
                </c:pt>
                <c:pt idx="2">
                  <c:v>St Albans City Hospital (-)</c:v>
                </c:pt>
              </c:strCache>
            </c:strRef>
          </c:cat>
          <c:val>
            <c:numRef>
              <c:f>Sheet1!$G$2:$G$4</c:f>
              <c:numCache>
                <c:formatCode>0.0;;</c:formatCode>
                <c:ptCount val="3"/>
                <c:pt idx="0">
                  <c:v>8.1162820775399922</c:v>
                </c:pt>
                <c:pt idx="1">
                  <c:v>7.6854790626262206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(109)</c:v>
                </c:pt>
                <c:pt idx="1">
                  <c:v>Watford General Hospital (96)</c:v>
                </c:pt>
                <c:pt idx="2">
                  <c:v>St Albans City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(109)</c:v>
                </c:pt>
                <c:pt idx="1">
                  <c:v>Watford General Hospital (96)</c:v>
                </c:pt>
                <c:pt idx="2">
                  <c:v>St Albans City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(109)</c:v>
                </c:pt>
                <c:pt idx="1">
                  <c:v>Watford General Hospital (96)</c:v>
                </c:pt>
                <c:pt idx="2">
                  <c:v>St Albans City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1.8837179224600078</c:v>
                </c:pt>
                <c:pt idx="1">
                  <c:v>2.3145209373737794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Watford General Hospital (74)</c:v>
                </c:pt>
                <c:pt idx="2">
                  <c:v>St Albans City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Watford General Hospital (74)</c:v>
                </c:pt>
                <c:pt idx="2">
                  <c:v>St Albans City Hospital (-)</c:v>
                </c:pt>
              </c:strCache>
            </c:strRef>
          </c:cat>
          <c:val>
            <c:numRef>
              <c:f>Sheet1!$E$2:$E$4</c:f>
              <c:numCache>
                <c:formatCode>0.0;;</c:formatCode>
                <c:ptCount val="3"/>
                <c:pt idx="0">
                  <c:v>0</c:v>
                </c:pt>
                <c:pt idx="1">
                  <c:v>4.7998450504813652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Watford General Hospital (74)</c:v>
                </c:pt>
                <c:pt idx="2">
                  <c:v>St Albans City Hospital (-)</c:v>
                </c:pt>
              </c:strCache>
            </c:strRef>
          </c:cat>
          <c:val>
            <c:numRef>
              <c:f>Sheet1!$F$2:$F$4</c:f>
              <c:numCache>
                <c:formatCode>0.0;;</c:formatCode>
                <c:ptCount val="3"/>
                <c:pt idx="0">
                  <c:v>5.1575835775348926</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Watford General Hospital (74)</c:v>
                </c:pt>
                <c:pt idx="2">
                  <c:v>St Albans City Hospital (-)</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Watford General Hospital (74)</c:v>
                </c:pt>
                <c:pt idx="2">
                  <c:v>St Albans City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Watford General Hospital (74)</c:v>
                </c:pt>
                <c:pt idx="2">
                  <c:v>St Albans City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Watford General Hospital (74)</c:v>
                </c:pt>
                <c:pt idx="2">
                  <c:v>St Albans City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4.8424164224651074</c:v>
                </c:pt>
                <c:pt idx="1">
                  <c:v>5.2001549495186348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Watford General Hospital (48)</c:v>
                </c:pt>
                <c:pt idx="2">
                  <c:v>St Albans City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Watford General Hospital (48)</c:v>
                </c:pt>
                <c:pt idx="2">
                  <c:v>St Albans City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Watford General Hospital (48)</c:v>
                </c:pt>
                <c:pt idx="2">
                  <c:v>St Albans City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Watford General Hospital (48)</c:v>
                </c:pt>
                <c:pt idx="2">
                  <c:v>St Albans City Hospital (-)</c:v>
                </c:pt>
              </c:strCache>
            </c:strRef>
          </c:cat>
          <c:val>
            <c:numRef>
              <c:f>Sheet1!$G$2:$G$4</c:f>
              <c:numCache>
                <c:formatCode>0.0;;</c:formatCode>
                <c:ptCount val="3"/>
                <c:pt idx="0">
                  <c:v>6.8322416094136358</c:v>
                </c:pt>
                <c:pt idx="1">
                  <c:v>6.7725282580775037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Watford General Hospital (48)</c:v>
                </c:pt>
                <c:pt idx="2">
                  <c:v>St Albans City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Watford General Hospital (48)</c:v>
                </c:pt>
                <c:pt idx="2">
                  <c:v>St Albans City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Watford General Hospital (48)</c:v>
                </c:pt>
                <c:pt idx="2">
                  <c:v>St Albans City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3.1677583905863642</c:v>
                </c:pt>
                <c:pt idx="1">
                  <c:v>3.2274717419224963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Watford General Hospital (57)</c:v>
                </c:pt>
                <c:pt idx="2">
                  <c:v>St Albans City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Watford General Hospital (57)</c:v>
                </c:pt>
                <c:pt idx="2">
                  <c:v>St Albans City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Watford General Hospital (57)</c:v>
                </c:pt>
                <c:pt idx="2">
                  <c:v>St Albans City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Watford General Hospital (57)</c:v>
                </c:pt>
                <c:pt idx="2">
                  <c:v>St Albans City Hospital (-)</c:v>
                </c:pt>
              </c:strCache>
            </c:strRef>
          </c:cat>
          <c:val>
            <c:numRef>
              <c:f>Sheet1!$G$2:$G$4</c:f>
              <c:numCache>
                <c:formatCode>0.0;;</c:formatCode>
                <c:ptCount val="3"/>
                <c:pt idx="0">
                  <c:v>7.6953656030818758</c:v>
                </c:pt>
                <c:pt idx="1">
                  <c:v>7.4912093668835897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Watford General Hospital (57)</c:v>
                </c:pt>
                <c:pt idx="2">
                  <c:v>St Albans City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Watford General Hospital (57)</c:v>
                </c:pt>
                <c:pt idx="2">
                  <c:v>St Albans City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Watford General Hospital (57)</c:v>
                </c:pt>
                <c:pt idx="2">
                  <c:v>St Albans City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2.3046343969181242</c:v>
                </c:pt>
                <c:pt idx="1">
                  <c:v>2.5087906331164103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Watford General Hospital (329)</c:v>
                </c:pt>
                <c:pt idx="2">
                  <c:v>St Albans City Hospital (54)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Watford General Hospital (329)</c:v>
                </c:pt>
                <c:pt idx="2">
                  <c:v>St Albans City Hospital (54)</c:v>
                </c:pt>
              </c:strCache>
            </c:strRef>
          </c:cat>
          <c:val>
            <c:numRef>
              <c:f>Sheet1!$E$2:$E$4</c:f>
              <c:numCache>
                <c:formatCode>0.0;;</c:formatCode>
                <c:ptCount val="3"/>
                <c:pt idx="0">
                  <c:v>0</c:v>
                </c:pt>
                <c:pt idx="1">
                  <c:v>5.8378679995195633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Watford General Hospital (329)</c:v>
                </c:pt>
                <c:pt idx="2">
                  <c:v>St Albans City Hospital (54)</c:v>
                </c:pt>
              </c:strCache>
            </c:strRef>
          </c:cat>
          <c:val>
            <c:numRef>
              <c:f>Sheet1!$F$2:$F$4</c:f>
              <c:numCache>
                <c:formatCode>0.0;;</c:formatCode>
                <c:ptCount val="3"/>
                <c:pt idx="0">
                  <c:v>6.1911399362558859</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Watford General Hospital (329)</c:v>
                </c:pt>
                <c:pt idx="2">
                  <c:v>St Albans City Hospital (54)</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Watford General Hospital (329)</c:v>
                </c:pt>
                <c:pt idx="2">
                  <c:v>St Albans City Hospital (54)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Watford General Hospital (329)</c:v>
                </c:pt>
                <c:pt idx="2">
                  <c:v>St Albans City Hospital (54)</c:v>
                </c:pt>
              </c:strCache>
            </c:strRef>
          </c:cat>
          <c:val>
            <c:numRef>
              <c:f>Sheet1!$I$2:$I$4</c:f>
              <c:numCache>
                <c:formatCode>0.0;;</c:formatCode>
                <c:ptCount val="3"/>
                <c:pt idx="0">
                  <c:v>0</c:v>
                </c:pt>
                <c:pt idx="1">
                  <c:v>0</c:v>
                </c:pt>
                <c:pt idx="2">
                  <c:v>8.1453241760816937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Watford General Hospital (329)</c:v>
                </c:pt>
                <c:pt idx="2">
                  <c:v>St Albans City Hospital (54)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3.8088600637441141</c:v>
                </c:pt>
                <c:pt idx="1">
                  <c:v>4.1621320004804367</c:v>
                </c:pt>
                <c:pt idx="2">
                  <c:v>1.8546758239183063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Watford General Hospital (240)</c:v>
                </c:pt>
                <c:pt idx="2">
                  <c:v>St Albans City Hospital (34)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Watford General Hospital (240)</c:v>
                </c:pt>
                <c:pt idx="2">
                  <c:v>St Albans City Hospital (34)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Watford General Hospital (240)</c:v>
                </c:pt>
                <c:pt idx="2">
                  <c:v>St Albans City Hospital (34)</c:v>
                </c:pt>
              </c:strCache>
            </c:strRef>
          </c:cat>
          <c:val>
            <c:numRef>
              <c:f>Sheet1!$F$2:$F$4</c:f>
              <c:numCache>
                <c:formatCode>0.0;;</c:formatCode>
                <c:ptCount val="3"/>
                <c:pt idx="0">
                  <c:v>0</c:v>
                </c:pt>
                <c:pt idx="1">
                  <c:v>5.0538736784345444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Watford General Hospital (240)</c:v>
                </c:pt>
                <c:pt idx="2">
                  <c:v>St Albans City Hospital (34)</c:v>
                </c:pt>
              </c:strCache>
            </c:strRef>
          </c:cat>
          <c:val>
            <c:numRef>
              <c:f>Sheet1!$G$2:$G$4</c:f>
              <c:numCache>
                <c:formatCode>0.0;;</c:formatCode>
                <c:ptCount val="3"/>
                <c:pt idx="0">
                  <c:v>5.2802607435572542</c:v>
                </c:pt>
                <c:pt idx="1">
                  <c:v>0</c:v>
                </c:pt>
                <c:pt idx="2">
                  <c:v>6.6552020083174481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Watford General Hospital (240)</c:v>
                </c:pt>
                <c:pt idx="2">
                  <c:v>St Albans City Hospital (34)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Watford General Hospital (240)</c:v>
                </c:pt>
                <c:pt idx="2">
                  <c:v>St Albans City Hospital (34)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Watford General Hospital (240)</c:v>
                </c:pt>
                <c:pt idx="2">
                  <c:v>St Albans City Hospital (34)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4.7197392564427458</c:v>
                </c:pt>
                <c:pt idx="1">
                  <c:v>4.9461263215654556</c:v>
                </c:pt>
                <c:pt idx="2">
                  <c:v>3.3447979916825519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(151)</c:v>
                </c:pt>
                <c:pt idx="1">
                  <c:v>Watford General Hospital (130)</c:v>
                </c:pt>
                <c:pt idx="2">
                  <c:v>St Albans City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(151)</c:v>
                </c:pt>
                <c:pt idx="1">
                  <c:v>Watford General Hospital (130)</c:v>
                </c:pt>
                <c:pt idx="2">
                  <c:v>St Albans City Hospital (-)</c:v>
                </c:pt>
              </c:strCache>
            </c:strRef>
          </c:cat>
          <c:val>
            <c:numRef>
              <c:f>Sheet1!$E$2:$E$4</c:f>
              <c:numCache>
                <c:formatCode>0.0;;</c:formatCode>
                <c:ptCount val="3"/>
                <c:pt idx="0">
                  <c:v>7.117380895185673</c:v>
                </c:pt>
                <c:pt idx="1">
                  <c:v>7.1768099792723152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(151)</c:v>
                </c:pt>
                <c:pt idx="1">
                  <c:v>Watford General Hospital (130)</c:v>
                </c:pt>
                <c:pt idx="2">
                  <c:v>St Albans City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(151)</c:v>
                </c:pt>
                <c:pt idx="1">
                  <c:v>Watford General Hospital (130)</c:v>
                </c:pt>
                <c:pt idx="2">
                  <c:v>St Albans City Hospital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(151)</c:v>
                </c:pt>
                <c:pt idx="1">
                  <c:v>Watford General Hospital (130)</c:v>
                </c:pt>
                <c:pt idx="2">
                  <c:v>St Albans City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(151)</c:v>
                </c:pt>
                <c:pt idx="1">
                  <c:v>Watford General Hospital (130)</c:v>
                </c:pt>
                <c:pt idx="2">
                  <c:v>St Albans City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(151)</c:v>
                </c:pt>
                <c:pt idx="1">
                  <c:v>Watford General Hospital (130)</c:v>
                </c:pt>
                <c:pt idx="2">
                  <c:v>St Albans City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2.882619104814327</c:v>
                </c:pt>
                <c:pt idx="1">
                  <c:v>2.8231900207276848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Watford General Hospital (345)</c:v>
                </c:pt>
                <c:pt idx="2">
                  <c:v>St Albans City Hospital (56)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Watford General Hospital (345)</c:v>
                </c:pt>
                <c:pt idx="2">
                  <c:v>St Albans City Hospital (56)</c:v>
                </c:pt>
              </c:strCache>
            </c:strRef>
          </c:cat>
          <c:val>
            <c:numRef>
              <c:f>Sheet1!$E$2:$E$4</c:f>
              <c:numCache>
                <c:formatCode>0.0;;</c:formatCode>
                <c:ptCount val="3"/>
                <c:pt idx="0">
                  <c:v>0</c:v>
                </c:pt>
                <c:pt idx="1">
                  <c:v>5.9889152762527411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Watford General Hospital (345)</c:v>
                </c:pt>
                <c:pt idx="2">
                  <c:v>St Albans City Hospital (56)</c:v>
                </c:pt>
              </c:strCache>
            </c:strRef>
          </c:cat>
          <c:val>
            <c:numRef>
              <c:f>Sheet1!$F$2:$F$4</c:f>
              <c:numCache>
                <c:formatCode>0.0;;</c:formatCode>
                <c:ptCount val="3"/>
                <c:pt idx="0">
                  <c:v>6.3790481361395308</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Watford General Hospital (345)</c:v>
                </c:pt>
                <c:pt idx="2">
                  <c:v>St Albans City Hospital (56)</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Watford General Hospital (345)</c:v>
                </c:pt>
                <c:pt idx="2">
                  <c:v>St Albans City Hospital (56)</c:v>
                </c:pt>
              </c:strCache>
            </c:strRef>
          </c:cat>
          <c:val>
            <c:numRef>
              <c:f>Sheet1!$H$2:$H$4</c:f>
              <c:numCache>
                <c:formatCode>0.0;;</c:formatCode>
                <c:ptCount val="3"/>
                <c:pt idx="0">
                  <c:v>0</c:v>
                </c:pt>
                <c:pt idx="1">
                  <c:v>0</c:v>
                </c:pt>
                <c:pt idx="2">
                  <c:v>8.2272601360943565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Watford General Hospital (345)</c:v>
                </c:pt>
                <c:pt idx="2">
                  <c:v>St Albans City Hospital (56)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Watford General Hospital (345)</c:v>
                </c:pt>
                <c:pt idx="2">
                  <c:v>St Albans City Hospital (56)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3.6209518638604692</c:v>
                </c:pt>
                <c:pt idx="1">
                  <c:v>4.0110847237472589</c:v>
                </c:pt>
                <c:pt idx="2">
                  <c:v>1.7727398639056435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Watford General Hospital (316)</c:v>
                </c:pt>
                <c:pt idx="2">
                  <c:v>St Albans City Hospital (56)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Watford General Hospital (316)</c:v>
                </c:pt>
                <c:pt idx="2">
                  <c:v>St Albans City Hospital (56)</c:v>
                </c:pt>
              </c:strCache>
            </c:strRef>
          </c:cat>
          <c:val>
            <c:numRef>
              <c:f>Sheet1!$E$2:$E$4</c:f>
              <c:numCache>
                <c:formatCode>0.0;;</c:formatCode>
                <c:ptCount val="3"/>
                <c:pt idx="0">
                  <c:v>0</c:v>
                </c:pt>
                <c:pt idx="1">
                  <c:v>7.1072325645608014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Watford General Hospital (316)</c:v>
                </c:pt>
                <c:pt idx="2">
                  <c:v>St Albans City Hospital (56)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Watford General Hospital (316)</c:v>
                </c:pt>
                <c:pt idx="2">
                  <c:v>St Albans City Hospital (56)</c:v>
                </c:pt>
              </c:strCache>
            </c:strRef>
          </c:cat>
          <c:val>
            <c:numRef>
              <c:f>Sheet1!$G$2:$G$4</c:f>
              <c:numCache>
                <c:formatCode>0.0;;</c:formatCode>
                <c:ptCount val="3"/>
                <c:pt idx="0">
                  <c:v>7.4346767051821097</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Watford General Hospital (316)</c:v>
                </c:pt>
                <c:pt idx="2">
                  <c:v>St Albans City Hospital (56)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Watford General Hospital (316)</c:v>
                </c:pt>
                <c:pt idx="2">
                  <c:v>St Albans City Hospital (56)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Watford General Hospital (316)</c:v>
                </c:pt>
                <c:pt idx="2">
                  <c:v>St Albans City Hospital (56)</c:v>
                </c:pt>
              </c:strCache>
            </c:strRef>
          </c:cat>
          <c:val>
            <c:numRef>
              <c:f>Sheet1!$J$2:$J$4</c:f>
              <c:numCache>
                <c:formatCode>0.0;;</c:formatCode>
                <c:ptCount val="3"/>
                <c:pt idx="0">
                  <c:v>0</c:v>
                </c:pt>
                <c:pt idx="1">
                  <c:v>0</c:v>
                </c:pt>
                <c:pt idx="2">
                  <c:v>9.616581840729868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2.5653232948178903</c:v>
                </c:pt>
                <c:pt idx="1">
                  <c:v>2.8927674354391986</c:v>
                </c:pt>
                <c:pt idx="2">
                  <c:v>0.38341815927013201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(277)</c:v>
                </c:pt>
                <c:pt idx="1">
                  <c:v>Watford General Hospital (224)</c:v>
                </c:pt>
                <c:pt idx="2">
                  <c:v>St Albans City Hospital (53)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(277)</c:v>
                </c:pt>
                <c:pt idx="1">
                  <c:v>Watford General Hospital (224)</c:v>
                </c:pt>
                <c:pt idx="2">
                  <c:v>St Albans City Hospital (53)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(277)</c:v>
                </c:pt>
                <c:pt idx="1">
                  <c:v>Watford General Hospital (224)</c:v>
                </c:pt>
                <c:pt idx="2">
                  <c:v>St Albans City Hospital (53)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(277)</c:v>
                </c:pt>
                <c:pt idx="1">
                  <c:v>Watford General Hospital (224)</c:v>
                </c:pt>
                <c:pt idx="2">
                  <c:v>St Albans City Hospital (53)</c:v>
                </c:pt>
              </c:strCache>
            </c:strRef>
          </c:cat>
          <c:val>
            <c:numRef>
              <c:f>Sheet1!$G$2:$G$4</c:f>
              <c:numCache>
                <c:formatCode>0.0;;</c:formatCode>
                <c:ptCount val="3"/>
                <c:pt idx="0">
                  <c:v>8.8247797446178442</c:v>
                </c:pt>
                <c:pt idx="1">
                  <c:v>8.7914491271536814</c:v>
                </c:pt>
                <c:pt idx="2">
                  <c:v>8.9414052652709675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(277)</c:v>
                </c:pt>
                <c:pt idx="1">
                  <c:v>Watford General Hospital (224)</c:v>
                </c:pt>
                <c:pt idx="2">
                  <c:v>St Albans City Hospital (53)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(277)</c:v>
                </c:pt>
                <c:pt idx="1">
                  <c:v>Watford General Hospital (224)</c:v>
                </c:pt>
                <c:pt idx="2">
                  <c:v>St Albans City Hospital (53)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(277)</c:v>
                </c:pt>
                <c:pt idx="1">
                  <c:v>Watford General Hospital (224)</c:v>
                </c:pt>
                <c:pt idx="2">
                  <c:v>St Albans City Hospital (53)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1.1752202553821558</c:v>
                </c:pt>
                <c:pt idx="1">
                  <c:v>1.2085508728463186</c:v>
                </c:pt>
                <c:pt idx="2">
                  <c:v>1.0585947347290325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Watford General Hospital (214)</c:v>
                </c:pt>
                <c:pt idx="2">
                  <c:v>St Albans City Hospital (30)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Watford General Hospital (214)</c:v>
                </c:pt>
                <c:pt idx="2">
                  <c:v>St Albans City Hospital (30)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Watford General Hospital (214)</c:v>
                </c:pt>
                <c:pt idx="2">
                  <c:v>St Albans City Hospital (30)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Watford General Hospital (214)</c:v>
                </c:pt>
                <c:pt idx="2">
                  <c:v>St Albans City Hospital (30)</c:v>
                </c:pt>
              </c:strCache>
            </c:strRef>
          </c:cat>
          <c:val>
            <c:numRef>
              <c:f>Sheet1!$G$2:$G$4</c:f>
              <c:numCache>
                <c:formatCode>0.0;;</c:formatCode>
                <c:ptCount val="3"/>
                <c:pt idx="0">
                  <c:v>5.7970635779409028</c:v>
                </c:pt>
                <c:pt idx="1">
                  <c:v>5.6247489101613377</c:v>
                </c:pt>
                <c:pt idx="2">
                  <c:v>7.4003722461600816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Watford General Hospital (214)</c:v>
                </c:pt>
                <c:pt idx="2">
                  <c:v>St Albans City Hospital (30)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Watford General Hospital (214)</c:v>
                </c:pt>
                <c:pt idx="2">
                  <c:v>St Albans City Hospital (30)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Watford General Hospital (214)</c:v>
                </c:pt>
                <c:pt idx="2">
                  <c:v>St Albans City Hospital (30)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4.2029364220590972</c:v>
                </c:pt>
                <c:pt idx="1">
                  <c:v>4.3752510898386623</c:v>
                </c:pt>
                <c:pt idx="2">
                  <c:v>2.5996277538399184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Watford General Hospital (273)</c:v>
                </c:pt>
                <c:pt idx="2">
                  <c:v>St Albans City Hospital (49)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Watford General Hospital (273)</c:v>
                </c:pt>
                <c:pt idx="2">
                  <c:v>St Albans City Hospital (49)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Watford General Hospital (273)</c:v>
                </c:pt>
                <c:pt idx="2">
                  <c:v>St Albans City Hospital (49)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Watford General Hospital (273)</c:v>
                </c:pt>
                <c:pt idx="2">
                  <c:v>St Albans City Hospital (49)</c:v>
                </c:pt>
              </c:strCache>
            </c:strRef>
          </c:cat>
          <c:val>
            <c:numRef>
              <c:f>Sheet1!$G$2:$G$4</c:f>
              <c:numCache>
                <c:formatCode>0.0;;</c:formatCode>
                <c:ptCount val="3"/>
                <c:pt idx="0">
                  <c:v>4.373626106301697</c:v>
                </c:pt>
                <c:pt idx="1">
                  <c:v>4.2010109864085514</c:v>
                </c:pt>
                <c:pt idx="2">
                  <c:v>5.5890509531284946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Watford General Hospital (273)</c:v>
                </c:pt>
                <c:pt idx="2">
                  <c:v>St Albans City Hospital (49)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Watford General Hospital (273)</c:v>
                </c:pt>
                <c:pt idx="2">
                  <c:v>St Albans City Hospital (49)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(322)</c:v>
                </c:pt>
                <c:pt idx="1">
                  <c:v>Watford General Hospital (273)</c:v>
                </c:pt>
                <c:pt idx="2">
                  <c:v>St Albans City Hospital (49)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5.626373893698303</c:v>
                </c:pt>
                <c:pt idx="1">
                  <c:v>5.7989890135914486</c:v>
                </c:pt>
                <c:pt idx="2">
                  <c:v>4.4109490468715054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Watford General Hospital (313)</c:v>
                </c:pt>
                <c:pt idx="2">
                  <c:v>St Albans City Hospital (51)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Watford General Hospital (313)</c:v>
                </c:pt>
                <c:pt idx="2">
                  <c:v>St Albans City Hospital (51)</c:v>
                </c:pt>
              </c:strCache>
            </c:strRef>
          </c:cat>
          <c:val>
            <c:numRef>
              <c:f>Sheet1!$E$2:$E$4</c:f>
              <c:numCache>
                <c:formatCode>0.0;;</c:formatCode>
                <c:ptCount val="3"/>
                <c:pt idx="0">
                  <c:v>0</c:v>
                </c:pt>
                <c:pt idx="1">
                  <c:v>5.9761675371411762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Watford General Hospital (313)</c:v>
                </c:pt>
                <c:pt idx="2">
                  <c:v>St Albans City Hospital (51)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Watford General Hospital (313)</c:v>
                </c:pt>
                <c:pt idx="2">
                  <c:v>St Albans City Hospital (51)</c:v>
                </c:pt>
              </c:strCache>
            </c:strRef>
          </c:cat>
          <c:val>
            <c:numRef>
              <c:f>Sheet1!$G$2:$G$4</c:f>
              <c:numCache>
                <c:formatCode>0.0;;</c:formatCode>
                <c:ptCount val="3"/>
                <c:pt idx="0">
                  <c:v>6.2705957161621857</c:v>
                </c:pt>
                <c:pt idx="1">
                  <c:v>0</c:v>
                </c:pt>
                <c:pt idx="2">
                  <c:v>7.7507937139576182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Watford General Hospital (313)</c:v>
                </c:pt>
                <c:pt idx="2">
                  <c:v>St Albans City Hospital (51)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Watford General Hospital (313)</c:v>
                </c:pt>
                <c:pt idx="2">
                  <c:v>St Albans City Hospital (51)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Watford General Hospital (313)</c:v>
                </c:pt>
                <c:pt idx="2">
                  <c:v>St Albans City Hospital (51)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3.7294042838378143</c:v>
                </c:pt>
                <c:pt idx="1">
                  <c:v>4.0238324628588238</c:v>
                </c:pt>
                <c:pt idx="2">
                  <c:v>2.2492062860423818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Watford General Hospital (319)</c:v>
                </c:pt>
                <c:pt idx="2">
                  <c:v>St Albans City Hospital (56)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Watford General Hospital (319)</c:v>
                </c:pt>
                <c:pt idx="2">
                  <c:v>St Albans City Hospital (56)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Watford General Hospital (319)</c:v>
                </c:pt>
                <c:pt idx="2">
                  <c:v>St Albans City Hospital (56)</c:v>
                </c:pt>
              </c:strCache>
            </c:strRef>
          </c:cat>
          <c:val>
            <c:numRef>
              <c:f>Sheet1!$F$2:$F$4</c:f>
              <c:numCache>
                <c:formatCode>0.0;;</c:formatCode>
                <c:ptCount val="3"/>
                <c:pt idx="0">
                  <c:v>0</c:v>
                </c:pt>
                <c:pt idx="1">
                  <c:v>7.0772860002000328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Watford General Hospital (319)</c:v>
                </c:pt>
                <c:pt idx="2">
                  <c:v>St Albans City Hospital (56)</c:v>
                </c:pt>
              </c:strCache>
            </c:strRef>
          </c:cat>
          <c:val>
            <c:numRef>
              <c:f>Sheet1!$G$2:$G$4</c:f>
              <c:numCache>
                <c:formatCode>0.0;;</c:formatCode>
                <c:ptCount val="3"/>
                <c:pt idx="0">
                  <c:v>7.443625043308594</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Watford General Hospital (319)</c:v>
                </c:pt>
                <c:pt idx="2">
                  <c:v>St Albans City Hospital (56)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Watford General Hospital (319)</c:v>
                </c:pt>
                <c:pt idx="2">
                  <c:v>St Albans City Hospital (56)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Watford General Hospital (319)</c:v>
                </c:pt>
                <c:pt idx="2">
                  <c:v>St Albans City Hospital (56)</c:v>
                </c:pt>
              </c:strCache>
            </c:strRef>
          </c:cat>
          <c:val>
            <c:numRef>
              <c:f>Sheet1!$J$2:$J$4</c:f>
              <c:numCache>
                <c:formatCode>0.0;;</c:formatCode>
                <c:ptCount val="3"/>
                <c:pt idx="0">
                  <c:v>0</c:v>
                </c:pt>
                <c:pt idx="1">
                  <c:v>0</c:v>
                </c:pt>
                <c:pt idx="2">
                  <c:v>9.8198343768935583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2.556374956691406</c:v>
                </c:pt>
                <c:pt idx="1">
                  <c:v>2.9227139997999672</c:v>
                </c:pt>
                <c:pt idx="2">
                  <c:v>0.18016562310644169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(216)</c:v>
                </c:pt>
                <c:pt idx="1">
                  <c:v>Watford General Hospital (182)</c:v>
                </c:pt>
                <c:pt idx="2">
                  <c:v>St Albans City Hospital (34)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(216)</c:v>
                </c:pt>
                <c:pt idx="1">
                  <c:v>Watford General Hospital (182)</c:v>
                </c:pt>
                <c:pt idx="2">
                  <c:v>St Albans City Hospital (34)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(216)</c:v>
                </c:pt>
                <c:pt idx="1">
                  <c:v>Watford General Hospital (182)</c:v>
                </c:pt>
                <c:pt idx="2">
                  <c:v>St Albans City Hospital (34)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(216)</c:v>
                </c:pt>
                <c:pt idx="1">
                  <c:v>Watford General Hospital (182)</c:v>
                </c:pt>
                <c:pt idx="2">
                  <c:v>St Albans City Hospital (34)</c:v>
                </c:pt>
              </c:strCache>
            </c:strRef>
          </c:cat>
          <c:val>
            <c:numRef>
              <c:f>Sheet1!$G$2:$G$4</c:f>
              <c:numCache>
                <c:formatCode>0.0;;</c:formatCode>
                <c:ptCount val="3"/>
                <c:pt idx="0">
                  <c:v>7.6452036620512631</c:v>
                </c:pt>
                <c:pt idx="1">
                  <c:v>7.4944038254276988</c:v>
                </c:pt>
                <c:pt idx="2">
                  <c:v>8.8671314375433905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(216)</c:v>
                </c:pt>
                <c:pt idx="1">
                  <c:v>Watford General Hospital (182)</c:v>
                </c:pt>
                <c:pt idx="2">
                  <c:v>St Albans City Hospital (34)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(216)</c:v>
                </c:pt>
                <c:pt idx="1">
                  <c:v>Watford General Hospital (182)</c:v>
                </c:pt>
                <c:pt idx="2">
                  <c:v>St Albans City Hospital (34)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(216)</c:v>
                </c:pt>
                <c:pt idx="1">
                  <c:v>Watford General Hospital (182)</c:v>
                </c:pt>
                <c:pt idx="2">
                  <c:v>St Albans City Hospital (34)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2.3547963379487369</c:v>
                </c:pt>
                <c:pt idx="1">
                  <c:v>2.5055961745723012</c:v>
                </c:pt>
                <c:pt idx="2">
                  <c:v>1.1328685624566095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Watford General Hospital (223)</c:v>
                </c:pt>
                <c:pt idx="2">
                  <c:v>St Albans City Hospital (30)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Watford General Hospital (223)</c:v>
                </c:pt>
                <c:pt idx="2">
                  <c:v>St Albans City Hospital (30)</c:v>
                </c:pt>
              </c:strCache>
            </c:strRef>
          </c:cat>
          <c:val>
            <c:numRef>
              <c:f>Sheet1!$E$2:$E$4</c:f>
              <c:numCache>
                <c:formatCode>0.0;;</c:formatCode>
                <c:ptCount val="3"/>
                <c:pt idx="0">
                  <c:v>0</c:v>
                </c:pt>
                <c:pt idx="1">
                  <c:v>0</c:v>
                </c:pt>
                <c:pt idx="2">
                  <c:v>5.231430795196137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Watford General Hospital (223)</c:v>
                </c:pt>
                <c:pt idx="2">
                  <c:v>St Albans City Hospital (30)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Watford General Hospital (223)</c:v>
                </c:pt>
                <c:pt idx="2">
                  <c:v>St Albans City Hospital (30)</c:v>
                </c:pt>
              </c:strCache>
            </c:strRef>
          </c:cat>
          <c:val>
            <c:numRef>
              <c:f>Sheet1!$G$2:$G$4</c:f>
              <c:numCache>
                <c:formatCode>0.0;;</c:formatCode>
                <c:ptCount val="3"/>
                <c:pt idx="0">
                  <c:v>5.9821355052696186</c:v>
                </c:pt>
                <c:pt idx="1">
                  <c:v>6.0493455468682082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Watford General Hospital (223)</c:v>
                </c:pt>
                <c:pt idx="2">
                  <c:v>St Albans City Hospital (30)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Watford General Hospital (223)</c:v>
                </c:pt>
                <c:pt idx="2">
                  <c:v>St Albans City Hospital (30)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(253)</c:v>
                </c:pt>
                <c:pt idx="1">
                  <c:v>Watford General Hospital (223)</c:v>
                </c:pt>
                <c:pt idx="2">
                  <c:v>St Albans City Hospital (30)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4.0178644947303814</c:v>
                </c:pt>
                <c:pt idx="1">
                  <c:v>3.9506544531317918</c:v>
                </c:pt>
                <c:pt idx="2">
                  <c:v>4.768569204803863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Watford General Hospital (343)</c:v>
                </c:pt>
                <c:pt idx="2">
                  <c:v>St Albans City Hospital (56)</c:v>
                </c:pt>
              </c:strCache>
            </c:strRef>
          </c:cat>
          <c:val>
            <c:numRef>
              <c:f>Sheet1!$D$2:$D$4</c:f>
              <c:numCache>
                <c:formatCode>0.0;;</c:formatCode>
                <c:ptCount val="3"/>
                <c:pt idx="0">
                  <c:v>0</c:v>
                </c:pt>
                <c:pt idx="1">
                  <c:v>8.5058801447825871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Watford General Hospital (343)</c:v>
                </c:pt>
                <c:pt idx="2">
                  <c:v>St Albans City Hospital (56)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Watford General Hospital (343)</c:v>
                </c:pt>
                <c:pt idx="2">
                  <c:v>St Albans City Hospital (56)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Watford General Hospital (343)</c:v>
                </c:pt>
                <c:pt idx="2">
                  <c:v>St Albans City Hospital (56)</c:v>
                </c:pt>
              </c:strCache>
            </c:strRef>
          </c:cat>
          <c:val>
            <c:numRef>
              <c:f>Sheet1!$G$2:$G$4</c:f>
              <c:numCache>
                <c:formatCode>0.0;;</c:formatCode>
                <c:ptCount val="3"/>
                <c:pt idx="0">
                  <c:v>8.725595194726262</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Watford General Hospital (343)</c:v>
                </c:pt>
                <c:pt idx="2">
                  <c:v>St Albans City Hospital (56)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Watford General Hospital (343)</c:v>
                </c:pt>
                <c:pt idx="2">
                  <c:v>St Albans City Hospital (56)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Watford General Hospital (343)</c:v>
                </c:pt>
                <c:pt idx="2">
                  <c:v>St Albans City Hospital (56)</c:v>
                </c:pt>
              </c:strCache>
            </c:strRef>
          </c:cat>
          <c:val>
            <c:numRef>
              <c:f>Sheet1!$J$2:$J$4</c:f>
              <c:numCache>
                <c:formatCode>0.0;;</c:formatCode>
                <c:ptCount val="3"/>
                <c:pt idx="0">
                  <c:v>0</c:v>
                </c:pt>
                <c:pt idx="1">
                  <c:v>0</c:v>
                </c:pt>
                <c:pt idx="2">
                  <c:v>9.8432548394585524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1.274404805273738</c:v>
                </c:pt>
                <c:pt idx="1">
                  <c:v>1.4941198552174129</c:v>
                </c:pt>
                <c:pt idx="2">
                  <c:v>0.1567451605414476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Watford General Hospital (324)</c:v>
                </c:pt>
                <c:pt idx="2">
                  <c:v>St Albans City Hospital (55)</c:v>
                </c:pt>
              </c:strCache>
            </c:strRef>
          </c:cat>
          <c:val>
            <c:numRef>
              <c:f>Sheet1!$D$2:$D$4</c:f>
              <c:numCache>
                <c:formatCode>0.0;;</c:formatCode>
                <c:ptCount val="3"/>
                <c:pt idx="0">
                  <c:v>0</c:v>
                </c:pt>
                <c:pt idx="1">
                  <c:v>8.6042489751707816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Watford General Hospital (324)</c:v>
                </c:pt>
                <c:pt idx="2">
                  <c:v>St Albans City Hospital (55)</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Watford General Hospital (324)</c:v>
                </c:pt>
                <c:pt idx="2">
                  <c:v>St Albans City Hospital (55)</c:v>
                </c:pt>
              </c:strCache>
            </c:strRef>
          </c:cat>
          <c:val>
            <c:numRef>
              <c:f>Sheet1!$F$2:$F$4</c:f>
              <c:numCache>
                <c:formatCode>0.0;;</c:formatCode>
                <c:ptCount val="3"/>
                <c:pt idx="0">
                  <c:v>8.7613272872034162</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Watford General Hospital (324)</c:v>
                </c:pt>
                <c:pt idx="2">
                  <c:v>St Albans City Hospital (55)</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Watford General Hospital (324)</c:v>
                </c:pt>
                <c:pt idx="2">
                  <c:v>St Albans City Hospital (55)</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Watford General Hospital (324)</c:v>
                </c:pt>
                <c:pt idx="2">
                  <c:v>St Albans City Hospital (55)</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Watford General Hospital (324)</c:v>
                </c:pt>
                <c:pt idx="2">
                  <c:v>St Albans City Hospital (55)</c:v>
                </c:pt>
              </c:strCache>
            </c:strRef>
          </c:cat>
          <c:val>
            <c:numRef>
              <c:f>Sheet1!$J$2:$J$4</c:f>
              <c:numCache>
                <c:formatCode>0.0;;</c:formatCode>
                <c:ptCount val="3"/>
                <c:pt idx="0">
                  <c:v>0</c:v>
                </c:pt>
                <c:pt idx="1">
                  <c:v>0</c:v>
                </c:pt>
                <c:pt idx="2">
                  <c:v>9.8408560775140366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1.2386727127965838</c:v>
                </c:pt>
                <c:pt idx="1">
                  <c:v>1.3957510248292184</c:v>
                </c:pt>
                <c:pt idx="2">
                  <c:v>0.15914392248596343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Watford General Hospital (343)</c:v>
                </c:pt>
                <c:pt idx="2">
                  <c:v>St Albans City Hospital (56)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Watford General Hospital (343)</c:v>
                </c:pt>
                <c:pt idx="2">
                  <c:v>St Albans City Hospital (56)</c:v>
                </c:pt>
              </c:strCache>
            </c:strRef>
          </c:cat>
          <c:val>
            <c:numRef>
              <c:f>Sheet1!$E$2:$E$4</c:f>
              <c:numCache>
                <c:formatCode>0.0;;</c:formatCode>
                <c:ptCount val="3"/>
                <c:pt idx="0">
                  <c:v>0</c:v>
                </c:pt>
                <c:pt idx="1">
                  <c:v>7.4549275132850363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Watford General Hospital (343)</c:v>
                </c:pt>
                <c:pt idx="2">
                  <c:v>St Albans City Hospital (56)</c:v>
                </c:pt>
              </c:strCache>
            </c:strRef>
          </c:cat>
          <c:val>
            <c:numRef>
              <c:f>Sheet1!$F$2:$F$4</c:f>
              <c:numCache>
                <c:formatCode>0.0;;</c:formatCode>
                <c:ptCount val="3"/>
                <c:pt idx="0">
                  <c:v>7.7664286430700349</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Watford General Hospital (343)</c:v>
                </c:pt>
                <c:pt idx="2">
                  <c:v>St Albans City Hospital (56)</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Watford General Hospital (343)</c:v>
                </c:pt>
                <c:pt idx="2">
                  <c:v>St Albans City Hospital (56)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Watford General Hospital (343)</c:v>
                </c:pt>
                <c:pt idx="2">
                  <c:v>St Albans City Hospital (56)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Watford General Hospital (343)</c:v>
                </c:pt>
                <c:pt idx="2">
                  <c:v>St Albans City Hospital (56)</c:v>
                </c:pt>
              </c:strCache>
            </c:strRef>
          </c:cat>
          <c:val>
            <c:numRef>
              <c:f>Sheet1!$J$2:$J$4</c:f>
              <c:numCache>
                <c:formatCode>0.0;;</c:formatCode>
                <c:ptCount val="3"/>
                <c:pt idx="0">
                  <c:v>0</c:v>
                </c:pt>
                <c:pt idx="1">
                  <c:v>0</c:v>
                </c:pt>
                <c:pt idx="2">
                  <c:v>9.4996495563322139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2.2335713569299651</c:v>
                </c:pt>
                <c:pt idx="1">
                  <c:v>2.5450724867149637</c:v>
                </c:pt>
                <c:pt idx="2">
                  <c:v>0.50035044366778614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6.9129129923388213</c:v>
                </c:pt>
                <c:pt idx="1">
                  <c:v>5.6519638532323073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7.8184390089648774</c:v>
                </c:pt>
                <c:pt idx="1">
                  <c:v>6.5384904026545394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6.8977194893907932</c:v>
                </c:pt>
                <c:pt idx="1">
                  <c:v>6.5469555087809752</c:v>
                </c:pt>
                <c:pt idx="2">
                  <c:v>6.0885293767116089</c:v>
                </c:pt>
                <c:pt idx="3">
                  <c:v>6.4137672645121624</c:v>
                </c:pt>
                <c:pt idx="4">
                  <c:v>6.1161354096492166</c:v>
                </c:pt>
                <c:pt idx="5">
                  <c:v>6.7662083918444953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5.8430316766112096</c:v>
                </c:pt>
                <c:pt idx="1">
                  <c:v>6.0000992805145703</c:v>
                </c:pt>
                <c:pt idx="2">
                  <c:v>5.8122516329326732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8.1656802816764991</c:v>
                </c:pt>
                <c:pt idx="1">
                  <c:v>8.2661163127895456</c:v>
                </c:pt>
                <c:pt idx="2">
                  <c:v>8.161147756646459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8.0838312394734171</c:v>
                </c:pt>
                <c:pt idx="1">
                  <c:v>8.2065416963316622</c:v>
                </c:pt>
                <c:pt idx="2">
                  <c:v>8.2070529318827887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8.856278363545286</c:v>
                </c:pt>
                <c:pt idx="1">
                  <c:v>8.8476138891645757</c:v>
                </c:pt>
                <c:pt idx="2">
                  <c:v>8.8010446716626376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3.4520095212822599</c:v>
                </c:pt>
                <c:pt idx="1">
                  <c:v>3.6403231353831469</c:v>
                </c:pt>
                <c:pt idx="2">
                  <c:v>3.6677664365627929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8.8436471443348861</c:v>
                </c:pt>
                <c:pt idx="1">
                  <c:v>8.3934682388221127</c:v>
                </c:pt>
                <c:pt idx="2">
                  <c:v>8.6213742570277514</c:v>
                </c:pt>
                <c:pt idx="3">
                  <c:v>8.4481725792197633</c:v>
                </c:pt>
                <c:pt idx="4">
                  <c:v>8.491000084240417</c:v>
                </c:pt>
                <c:pt idx="5">
                  <c:v>8.5233857848558952</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8.1523706426376119</c:v>
                </c:pt>
                <c:pt idx="1">
                  <c:v>7.8527796107674046</c:v>
                </c:pt>
                <c:pt idx="2">
                  <c:v>7.9653451795484944</c:v>
                </c:pt>
                <c:pt idx="3">
                  <c:v>7.6787565944377016</c:v>
                </c:pt>
                <c:pt idx="4">
                  <c:v>7.8130562274847621</c:v>
                </c:pt>
                <c:pt idx="5">
                  <c:v>7.979873413872113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8.3472026120478073</c:v>
                </c:pt>
                <c:pt idx="1">
                  <c:v>7.4371548181192058</c:v>
                </c:pt>
                <c:pt idx="2">
                  <c:v>7.650631651598526</c:v>
                </c:pt>
                <c:pt idx="3">
                  <c:v>7.8108449817186516</c:v>
                </c:pt>
                <c:pt idx="4">
                  <c:v>7.8894963917443599</c:v>
                </c:pt>
                <c:pt idx="5">
                  <c:v>8.0167208809496664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7.966118952056787</c:v>
                </c:pt>
                <c:pt idx="1">
                  <c:v>7.5966174595007709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6.1202387093337496</c:v>
                </c:pt>
                <c:pt idx="1">
                  <c:v>6.1155222426439542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9.4160206658490004</c:v>
                </c:pt>
                <c:pt idx="1">
                  <c:v>9.2317670093850488</c:v>
                </c:pt>
                <c:pt idx="2">
                  <c:v>9.1844192722841154</c:v>
                </c:pt>
                <c:pt idx="3">
                  <c:v>9.0819970598848894</c:v>
                </c:pt>
                <c:pt idx="4">
                  <c:v>9.2697325639448707</c:v>
                </c:pt>
                <c:pt idx="5">
                  <c:v>9.1358884160744047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8.556536271173135</c:v>
                </c:pt>
                <c:pt idx="1">
                  <c:v>8.4276273338381849</c:v>
                </c:pt>
                <c:pt idx="2">
                  <c:v>8.3648487616039855</c:v>
                </c:pt>
                <c:pt idx="3">
                  <c:v>8.2890308640851327</c:v>
                </c:pt>
                <c:pt idx="4">
                  <c:v>8.4668454260801038</c:v>
                </c:pt>
                <c:pt idx="5">
                  <c:v>8.0377596941827374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8.9098529231203223</c:v>
                </c:pt>
                <c:pt idx="1">
                  <c:v>8.7707125715933909</c:v>
                </c:pt>
                <c:pt idx="2">
                  <c:v>8.6585031215774162</c:v>
                </c:pt>
                <c:pt idx="3">
                  <c:v>8.7197049625402041</c:v>
                </c:pt>
                <c:pt idx="4">
                  <c:v>8.8063966968211549</c:v>
                </c:pt>
                <c:pt idx="5">
                  <c:v>8.7389139000506777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8.1788969387282471</c:v>
                </c:pt>
                <c:pt idx="1">
                  <c:v>8.0216007694004343</c:v>
                </c:pt>
                <c:pt idx="2">
                  <c:v>8.153559095366413</c:v>
                </c:pt>
                <c:pt idx="3">
                  <c:v>8.2155885251398946</c:v>
                </c:pt>
                <c:pt idx="4">
                  <c:v>8.5651692961259851</c:v>
                </c:pt>
                <c:pt idx="5">
                  <c:v>8.1845944735791072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8.5174003864214125</c:v>
                </c:pt>
                <c:pt idx="1">
                  <c:v>8.2454320222825981</c:v>
                </c:pt>
                <c:pt idx="2">
                  <c:v>8.4405366241456257</c:v>
                </c:pt>
                <c:pt idx="3">
                  <c:v>8.2465505389506362</c:v>
                </c:pt>
                <c:pt idx="4">
                  <c:v>8.4508747552562262</c:v>
                </c:pt>
                <c:pt idx="5">
                  <c:v>8.1066862439339467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8.8302239524868895</c:v>
                </c:pt>
                <c:pt idx="1">
                  <c:v>8.4271385220992148</c:v>
                </c:pt>
                <c:pt idx="2">
                  <c:v>8.8296597848551883</c:v>
                </c:pt>
                <c:pt idx="3">
                  <c:v>8.7236356624183706</c:v>
                </c:pt>
                <c:pt idx="4">
                  <c:v>8.7634258740550344</c:v>
                </c:pt>
                <c:pt idx="5">
                  <c:v>8.681287069153111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8.2744071302194744</c:v>
                </c:pt>
                <c:pt idx="1">
                  <c:v>7.9749042507043288</c:v>
                </c:pt>
                <c:pt idx="2">
                  <c:v>8.4050950323161171</c:v>
                </c:pt>
                <c:pt idx="3">
                  <c:v>7.9380855098804908</c:v>
                </c:pt>
                <c:pt idx="4">
                  <c:v>8.5098642384874505</c:v>
                </c:pt>
                <c:pt idx="5">
                  <c:v>8.3318948176014356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7.4400974857366826</c:v>
                </c:pt>
                <c:pt idx="1">
                  <c:v>7.3947414772219018</c:v>
                </c:pt>
                <c:pt idx="2">
                  <c:v>6.9246169849791839</c:v>
                </c:pt>
                <c:pt idx="3">
                  <c:v>6.8213967550315679</c:v>
                </c:pt>
                <c:pt idx="4">
                  <c:v>7.5949091317488904</c:v>
                </c:pt>
                <c:pt idx="5">
                  <c:v>7.2970784754768641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7.7008605943780646</c:v>
                </c:pt>
                <c:pt idx="1">
                  <c:v>7.4304553937574047</c:v>
                </c:pt>
                <c:pt idx="2">
                  <c:v>7.5985201795210422</c:v>
                </c:pt>
                <c:pt idx="3">
                  <c:v>7.36482469450441</c:v>
                </c:pt>
                <c:pt idx="4">
                  <c:v>7.7287628523001288</c:v>
                </c:pt>
                <c:pt idx="5">
                  <c:v>7.3547597033739311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6.8876395374981199</c:v>
                </c:pt>
                <c:pt idx="1">
                  <c:v>6.5117937748435084</c:v>
                </c:pt>
                <c:pt idx="2">
                  <c:v>6.6013118018939814</c:v>
                </c:pt>
                <c:pt idx="3">
                  <c:v>6.4140769702948628</c:v>
                </c:pt>
                <c:pt idx="4">
                  <c:v>6.8426804635812566</c:v>
                </c:pt>
                <c:pt idx="5">
                  <c:v>6.671657523831577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8.7805522738268884</c:v>
                </c:pt>
                <c:pt idx="1">
                  <c:v>8.5009755978375132</c:v>
                </c:pt>
                <c:pt idx="2">
                  <c:v>8.642738005427665</c:v>
                </c:pt>
                <c:pt idx="3">
                  <c:v>8.4202628306473191</c:v>
                </c:pt>
                <c:pt idx="4">
                  <c:v>8.6206697440185476</c:v>
                </c:pt>
                <c:pt idx="5">
                  <c:v>8.5805629242096728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7.2720182939927476</c:v>
                </c:pt>
                <c:pt idx="1">
                  <c:v>7.134473012873638</c:v>
                </c:pt>
                <c:pt idx="2">
                  <c:v>7.2280416002658461</c:v>
                </c:pt>
                <c:pt idx="3">
                  <c:v>6.8658159230447406</c:v>
                </c:pt>
                <c:pt idx="4">
                  <c:v>7.302921805753777</c:v>
                </c:pt>
                <c:pt idx="5">
                  <c:v>7.243158352425934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9.3024422582921229</c:v>
                </c:pt>
                <c:pt idx="1">
                  <c:v>9.1836516258152816</c:v>
                </c:pt>
                <c:pt idx="2">
                  <c:v>9.4403776129868149</c:v>
                </c:pt>
                <c:pt idx="3">
                  <c:v>9.2033955724128305</c:v>
                </c:pt>
                <c:pt idx="4">
                  <c:v>9.3849037897670939</c:v>
                </c:pt>
                <c:pt idx="5">
                  <c:v>9.1964292032809105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8.7411370201090843</c:v>
                </c:pt>
                <c:pt idx="1">
                  <c:v>8.8201324461967356</c:v>
                </c:pt>
                <c:pt idx="2">
                  <c:v>8.7082678609198378</c:v>
                </c:pt>
                <c:pt idx="3">
                  <c:v>8.6174888939513785</c:v>
                </c:pt>
                <c:pt idx="4">
                  <c:v>8.707034426970635</c:v>
                </c:pt>
                <c:pt idx="5">
                  <c:v>8.7382641475737763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8.0662012004846648</c:v>
                </c:pt>
                <c:pt idx="1">
                  <c:v>7.9683847559867793</c:v>
                </c:pt>
                <c:pt idx="2">
                  <c:v>8.0440306477922903</c:v>
                </c:pt>
                <c:pt idx="3">
                  <c:v>7.4611170792623911</c:v>
                </c:pt>
                <c:pt idx="4">
                  <c:v>8.0032242216337046</c:v>
                </c:pt>
                <c:pt idx="5">
                  <c:v>7.9887009331353616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7.711790969287418</c:v>
                </c:pt>
                <c:pt idx="1">
                  <c:v>6.8322416094136358</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7.4640666001114928</c:v>
                </c:pt>
                <c:pt idx="1">
                  <c:v>7.6953656030818758</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6.7104594132060971</c:v>
                </c:pt>
                <c:pt idx="1">
                  <c:v>6.2488880883086972</c:v>
                </c:pt>
                <c:pt idx="2">
                  <c:v>6.6648327518370261</c:v>
                </c:pt>
                <c:pt idx="3">
                  <c:v>6.1962041214631798</c:v>
                </c:pt>
                <c:pt idx="4">
                  <c:v>6.6583900656551771</c:v>
                </c:pt>
                <c:pt idx="5">
                  <c:v>6.1911399362558859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7.578468250963744</c:v>
                </c:pt>
                <c:pt idx="1">
                  <c:v>7.7597609762416484</c:v>
                </c:pt>
                <c:pt idx="2">
                  <c:v>7.5873696540035684</c:v>
                </c:pt>
                <c:pt idx="3">
                  <c:v>7.1163019821076059</c:v>
                </c:pt>
                <c:pt idx="4">
                  <c:v>7.5918761907071133</c:v>
                </c:pt>
                <c:pt idx="5">
                  <c:v>7.117380895185673</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6.7920515220486353</c:v>
                </c:pt>
                <c:pt idx="1">
                  <c:v>6.4284553099599497</c:v>
                </c:pt>
                <c:pt idx="2">
                  <c:v>6.4760145490479024</c:v>
                </c:pt>
                <c:pt idx="3">
                  <c:v>6.3273626347478711</c:v>
                </c:pt>
                <c:pt idx="4">
                  <c:v>6.7119664162167352</c:v>
                </c:pt>
                <c:pt idx="5">
                  <c:v>6.3790481361395308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6.7563461794284994</c:v>
                </c:pt>
                <c:pt idx="1">
                  <c:v>7.2310161640976256</c:v>
                </c:pt>
                <c:pt idx="2">
                  <c:v>7.6482890175757907</c:v>
                </c:pt>
                <c:pt idx="3">
                  <c:v>7.3530066630841713</c:v>
                </c:pt>
                <c:pt idx="4">
                  <c:v>7.7367096785819029</c:v>
                </c:pt>
                <c:pt idx="5">
                  <c:v>7.4346767051821097</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8.8585686040679228</c:v>
                </c:pt>
                <c:pt idx="1">
                  <c:v>8.6665675127336677</c:v>
                </c:pt>
                <c:pt idx="2">
                  <c:v>8.8105206887757497</c:v>
                </c:pt>
                <c:pt idx="3">
                  <c:v>8.9582675632497804</c:v>
                </c:pt>
                <c:pt idx="4">
                  <c:v>8.8247797446178442</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4.5698733795551192</c:v>
                </c:pt>
                <c:pt idx="1">
                  <c:v>4.4300041719566057</c:v>
                </c:pt>
                <c:pt idx="2">
                  <c:v>4.3047458650322952</c:v>
                </c:pt>
                <c:pt idx="3">
                  <c:v>4.1959817887855033</c:v>
                </c:pt>
                <c:pt idx="4">
                  <c:v>4.6507610340722554</c:v>
                </c:pt>
                <c:pt idx="5">
                  <c:v>4.373626106301697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5.9815144190544007</c:v>
                </c:pt>
                <c:pt idx="1">
                  <c:v>5.9310122651388104</c:v>
                </c:pt>
                <c:pt idx="2">
                  <c:v>5.9575889688291772</c:v>
                </c:pt>
                <c:pt idx="3">
                  <c:v>5.9923140696548636</c:v>
                </c:pt>
                <c:pt idx="4">
                  <c:v>6.7476229649630044</c:v>
                </c:pt>
                <c:pt idx="5">
                  <c:v>6.2705957161621857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7.3213867115321616</c:v>
                </c:pt>
                <c:pt idx="1">
                  <c:v>6.6550989479920171</c:v>
                </c:pt>
                <c:pt idx="2">
                  <c:v>7.0367350626359109</c:v>
                </c:pt>
                <c:pt idx="3">
                  <c:v>6.8449959610705369</c:v>
                </c:pt>
                <c:pt idx="4">
                  <c:v>7.3156116379380673</c:v>
                </c:pt>
                <c:pt idx="5">
                  <c:v>7.443625043308594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7.4888366764672174</c:v>
                </c:pt>
                <c:pt idx="1">
                  <c:v>7.4605041140106234</c:v>
                </c:pt>
                <c:pt idx="2">
                  <c:v>7.3947323374684659</c:v>
                </c:pt>
                <c:pt idx="3">
                  <c:v>7.3620493660030144</c:v>
                </c:pt>
                <c:pt idx="4">
                  <c:v>7.7066595801921149</c:v>
                </c:pt>
                <c:pt idx="5">
                  <c:v>7.6452036620512631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6.1057504106637168</c:v>
                </c:pt>
                <c:pt idx="1">
                  <c:v>5.9821355052696186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8.7599334863965126</c:v>
                </c:pt>
                <c:pt idx="1">
                  <c:v>8.9573532110363008</c:v>
                </c:pt>
                <c:pt idx="2">
                  <c:v>8.725595194726262</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8.9626741976209043</c:v>
                </c:pt>
                <c:pt idx="1">
                  <c:v>8.7843955754239591</c:v>
                </c:pt>
                <c:pt idx="2">
                  <c:v>8.7690786470989046</c:v>
                </c:pt>
                <c:pt idx="3">
                  <c:v>8.8989421257036359</c:v>
                </c:pt>
                <c:pt idx="4">
                  <c:v>9.0017889910313578</c:v>
                </c:pt>
                <c:pt idx="5">
                  <c:v>8.7613272872034162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7.7536461289317602</c:v>
                </c:pt>
                <c:pt idx="1">
                  <c:v>7.6158889682452422</c:v>
                </c:pt>
                <c:pt idx="2">
                  <c:v>7.6932463673788538</c:v>
                </c:pt>
                <c:pt idx="3">
                  <c:v>7.6502506109835728</c:v>
                </c:pt>
                <c:pt idx="4">
                  <c:v>7.8638263889458226</c:v>
                </c:pt>
                <c:pt idx="5">
                  <c:v>7.7664286430700349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96262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RWG | West Hertfordshire Teaching Hospitals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96262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RWG | West Hertfordshire Teaching Hospitals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RWG | West Hertfordshire Teaching Hospitals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West Hertfordshire Teaching Hospitals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360264104"/>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601920174"/>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86%</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35%</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409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74%</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40%</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26%</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986779300"/>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091150766"/>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191878702"/>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243963397"/>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50228878"/>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202634447"/>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723757703"/>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001841969"/>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q26. Do you think the hospital staff did everything they could to help control your pain?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229059791"/>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West Hertfordshire Teaching Hospitals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West Hertfordshire Teaching Hospitals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409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while on virtual wards: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feeling they were given enough information about care and treatment on virtual ward</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virtual wards:</a:t>
            </a:r>
            <a:r>
              <a:rPr lang="en-GB" sz="1250">
                <a:solidFill>
                  <a:prstClr val="black"/>
                </a:solidFill>
                <a:latin typeface="Arial"/>
              </a:rPr>
              <a:t> </a:t>
            </a:r>
            <a:r>
              <a:rPr lang="en-GB" sz="1250" b="0">
                <a:solidFill>
                  <a:prstClr val="black"/>
                </a:solidFill>
                <a:latin typeface="Arial"/>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 to get a bed:</a:t>
            </a:r>
            <a:r>
              <a:rPr lang="en-GB" sz="1250">
                <a:solidFill>
                  <a:prstClr val="black"/>
                </a:solidFill>
                <a:latin typeface="Arial"/>
              </a:rPr>
              <a:t> </a:t>
            </a:r>
            <a:r>
              <a:rPr lang="en-GB" sz="1250" b="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Pain:</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Hospital staff doing everything they can to control patients' pain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discussing with patient whether they would need any additional equipment in their home after leaving</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Mental health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0908768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050968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973076016"/>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23003491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259378091"/>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637388074"/>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04646597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4647576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92595755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7161810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211739876"/>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28171933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944348893"/>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508191012"/>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227689249"/>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007847132"/>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013190830"/>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76605287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936728172"/>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6450369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71336924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4538135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026094472"/>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24063736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852642944"/>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528201360"/>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386394205"/>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984637305"/>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043804266"/>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96186155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3567216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06247986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642161722"/>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67082237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237858213"/>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028717124"/>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038499401"/>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86976429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00185566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5345305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662676627"/>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412511138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015896855"/>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0880339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730731327"/>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408634921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7387509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403684757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8657261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1668165313"/>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11307822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187684075"/>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432579736"/>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94734665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448425317"/>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40289294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095654952"/>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769799288"/>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322742352"/>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173489718"/>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53788741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0291324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534980351"/>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69222388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2985178289"/>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540089037"/>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408331659"/>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6305529"/>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44847307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4110058860"/>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32550047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738174691"/>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48952591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277960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401155627"/>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99517804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244124167"/>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798375903"/>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753966730"/>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07059423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7029704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999752131"/>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57334508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2161659346"/>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556621090"/>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332232066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75892280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9986913"/>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004595546"/>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622058149"/>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62439941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49303283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754620354"/>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233078994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797077349"/>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559842730"/>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3778787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59495454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30605663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9251705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028784995"/>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32533975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824417353"/>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27603926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70347551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400924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065695287"/>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64243400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341739516"/>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421738922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56729383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207411199"/>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6034956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620406486"/>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728658275"/>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71094891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0278592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887583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400902186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4167625730"/>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9726880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1557058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6336098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7346648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41645025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4098395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8986416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70657424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2537224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1129704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410801592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05921073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50150486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74735740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7148011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48883286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1288366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6479516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42531894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48913225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83816582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7344429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26655799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1130278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45168531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76356140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61653659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94652975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300340766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186497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93898195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7827460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19972447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70616961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405538960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883937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60914644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42947525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70448539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3065475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96776126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41763005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255708975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1050162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13628506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48546888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19668158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5787399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13212387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110</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448104281"/>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151983264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42824043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4267167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388</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6184521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272557665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0318268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4015592724"/>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4208948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428712635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72860743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591245083"/>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9476645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405356938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018612743"/>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467986687"/>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6639793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71277201"/>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0620040"/>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96255197"/>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19277988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416353975"/>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723483610"/>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249942072"/>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47791933"/>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32488721"/>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7576161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5915560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3609547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372</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7998549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684465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2200362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662622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7712775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4999920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380</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3637761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712882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9637792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8049452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386</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1220279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724592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4975353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4808882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7645897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466930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560247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3652068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3892721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554082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4955013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4042270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5663539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2182114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6960371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6791098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09593666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811760559"/>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573642616"/>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455186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5452436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360924717"/>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926142091"/>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9854520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176320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9807366"/>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673360149"/>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8229101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027222046"/>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470794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0033471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8681260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520542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169799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1272183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9044968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4016031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9278663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417484770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3109859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3087201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0966728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67412492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863754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2497599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709451947"/>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Q7_1. Were you ever prevented from sleeping at night by any of the following? Noise from other patients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Q19. When nurses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Q25. Were you given enough privacy when being examined or treated?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Q32. To what extent did hospital staff involve you in decisions about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Q35. Were you given enough notice about when you were going to leave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Q45. Overall, did you feel you were treated with respect and dignity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365956324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 How did you feel about the length of time you were on the waiting list before your admission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 How would you rate the quality of information you were given, while you were on the waiting list to be admitted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Q14. When you asked doctors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Q16. When doctors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Q17. When you asked nurses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Q22. To what extent did staff looking after you involve you in decisions about your care and treatment?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Q24. Did you feel able to talk to members of hospital staff about your worries and fears?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Q28_1. Thinking about your care and treatment, did hospital staff take into account the following individual needs? Language needs (e.g. translation, braille)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16676</Words>
  <Application>Microsoft Office PowerPoint</Application>
  <PresentationFormat>Widescreen</PresentationFormat>
  <Paragraphs>2148</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West Hertfordshire Teaching Hospitals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2026-09-03T12:35:26Z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